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57" r:id="rId3"/>
    <p:sldId id="259" r:id="rId4"/>
    <p:sldId id="261" r:id="rId5"/>
    <p:sldId id="260" r:id="rId6"/>
    <p:sldId id="263" r:id="rId7"/>
    <p:sldId id="315" r:id="rId8"/>
    <p:sldId id="314" r:id="rId9"/>
    <p:sldId id="316" r:id="rId10"/>
    <p:sldId id="318" r:id="rId11"/>
    <p:sldId id="317" r:id="rId12"/>
    <p:sldId id="319" r:id="rId13"/>
    <p:sldId id="320" r:id="rId14"/>
    <p:sldId id="310" r:id="rId15"/>
    <p:sldId id="311" r:id="rId16"/>
    <p:sldId id="312" r:id="rId17"/>
    <p:sldId id="313" r:id="rId18"/>
    <p:sldId id="321" r:id="rId19"/>
    <p:sldId id="322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87594" autoAdjust="0"/>
  </p:normalViewPr>
  <p:slideViewPr>
    <p:cSldViewPr snapToGrid="0">
      <p:cViewPr varScale="1">
        <p:scale>
          <a:sx n="64" d="100"/>
          <a:sy n="64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三基也 鶴見" userId="f22f145e7049dd35" providerId="LiveId" clId="{796A7B5B-DBC8-4835-8CFD-B42C973DFF6A}"/>
    <pc:docChg chg="modSld">
      <pc:chgData name="三基也 鶴見" userId="f22f145e7049dd35" providerId="LiveId" clId="{796A7B5B-DBC8-4835-8CFD-B42C973DFF6A}" dt="2023-10-10T00:03:26.742" v="3" actId="1035"/>
      <pc:docMkLst>
        <pc:docMk/>
      </pc:docMkLst>
      <pc:sldChg chg="modSp mod">
        <pc:chgData name="三基也 鶴見" userId="f22f145e7049dd35" providerId="LiveId" clId="{796A7B5B-DBC8-4835-8CFD-B42C973DFF6A}" dt="2023-10-10T00:03:26.742" v="3" actId="1035"/>
        <pc:sldMkLst>
          <pc:docMk/>
          <pc:sldMk cId="537295103" sldId="319"/>
        </pc:sldMkLst>
        <pc:spChg chg="mod">
          <ac:chgData name="三基也 鶴見" userId="f22f145e7049dd35" providerId="LiveId" clId="{796A7B5B-DBC8-4835-8CFD-B42C973DFF6A}" dt="2023-10-10T00:03:26.742" v="3" actId="1035"/>
          <ac:spMkLst>
            <pc:docMk/>
            <pc:sldMk cId="537295103" sldId="319"/>
            <ac:spMk id="7" creationId="{4EE219A4-F60E-ADF5-3963-7FEC755CD722}"/>
          </ac:spMkLst>
        </pc:spChg>
      </pc:sldChg>
    </pc:docChg>
  </pc:docChgLst>
  <pc:docChgLst>
    <pc:chgData name="RLS ." userId="4c5d3a89c9d59d2d" providerId="LiveId" clId="{5C390173-EC2E-41D2-8C74-086A785221A0}"/>
    <pc:docChg chg="undo custSel addSld delSld modSld sldOrd">
      <pc:chgData name="RLS ." userId="4c5d3a89c9d59d2d" providerId="LiveId" clId="{5C390173-EC2E-41D2-8C74-086A785221A0}" dt="2023-05-29T06:27:42.604" v="3330" actId="20577"/>
      <pc:docMkLst>
        <pc:docMk/>
      </pc:docMkLst>
      <pc:sldChg chg="modSp mod">
        <pc:chgData name="RLS ." userId="4c5d3a89c9d59d2d" providerId="LiveId" clId="{5C390173-EC2E-41D2-8C74-086A785221A0}" dt="2023-05-29T05:37:15.306" v="2132" actId="404"/>
        <pc:sldMkLst>
          <pc:docMk/>
          <pc:sldMk cId="1335348318" sldId="256"/>
        </pc:sldMkLst>
        <pc:spChg chg="mod">
          <ac:chgData name="RLS ." userId="4c5d3a89c9d59d2d" providerId="LiveId" clId="{5C390173-EC2E-41D2-8C74-086A785221A0}" dt="2023-05-29T05:37:15.306" v="2132" actId="404"/>
          <ac:spMkLst>
            <pc:docMk/>
            <pc:sldMk cId="1335348318" sldId="256"/>
            <ac:spMk id="5" creationId="{0B5DD8BD-5519-C128-7E7E-8ADC0B2DC931}"/>
          </ac:spMkLst>
        </pc:spChg>
      </pc:sldChg>
      <pc:sldChg chg="modSp mod ord modNotesTx">
        <pc:chgData name="RLS ." userId="4c5d3a89c9d59d2d" providerId="LiveId" clId="{5C390173-EC2E-41D2-8C74-086A785221A0}" dt="2023-05-29T06:18:17.977" v="2628" actId="1076"/>
        <pc:sldMkLst>
          <pc:docMk/>
          <pc:sldMk cId="1662439109" sldId="258"/>
        </pc:sldMkLst>
        <pc:spChg chg="mod">
          <ac:chgData name="RLS ." userId="4c5d3a89c9d59d2d" providerId="LiveId" clId="{5C390173-EC2E-41D2-8C74-086A785221A0}" dt="2023-05-29T06:18:17.977" v="2628" actId="1076"/>
          <ac:spMkLst>
            <pc:docMk/>
            <pc:sldMk cId="1662439109" sldId="258"/>
            <ac:spMk id="5" creationId="{473D1EEB-885D-CD05-79E0-C9124E892A37}"/>
          </ac:spMkLst>
        </pc:spChg>
      </pc:sldChg>
      <pc:sldChg chg="addSp modSp mod modNotesTx">
        <pc:chgData name="RLS ." userId="4c5d3a89c9d59d2d" providerId="LiveId" clId="{5C390173-EC2E-41D2-8C74-086A785221A0}" dt="2023-05-29T04:11:36.299" v="78" actId="113"/>
        <pc:sldMkLst>
          <pc:docMk/>
          <pc:sldMk cId="3507575264" sldId="259"/>
        </pc:sldMkLst>
        <pc:spChg chg="add mod">
          <ac:chgData name="RLS ." userId="4c5d3a89c9d59d2d" providerId="LiveId" clId="{5C390173-EC2E-41D2-8C74-086A785221A0}" dt="2023-05-29T04:10:59.972" v="76" actId="13926"/>
          <ac:spMkLst>
            <pc:docMk/>
            <pc:sldMk cId="3507575264" sldId="259"/>
            <ac:spMk id="6" creationId="{806BBE22-EDA9-2FE0-430E-26E13A0C888F}"/>
          </ac:spMkLst>
        </pc:spChg>
        <pc:spChg chg="mod">
          <ac:chgData name="RLS ." userId="4c5d3a89c9d59d2d" providerId="LiveId" clId="{5C390173-EC2E-41D2-8C74-086A785221A0}" dt="2023-05-29T04:07:48.972" v="10" actId="13926"/>
          <ac:spMkLst>
            <pc:docMk/>
            <pc:sldMk cId="3507575264" sldId="259"/>
            <ac:spMk id="7" creationId="{3FB34482-516B-40E5-9D38-A7A5F3ABACA2}"/>
          </ac:spMkLst>
        </pc:spChg>
        <pc:spChg chg="add mod">
          <ac:chgData name="RLS ." userId="4c5d3a89c9d59d2d" providerId="LiveId" clId="{5C390173-EC2E-41D2-8C74-086A785221A0}" dt="2023-05-29T04:10:53.307" v="75" actId="13926"/>
          <ac:spMkLst>
            <pc:docMk/>
            <pc:sldMk cId="3507575264" sldId="259"/>
            <ac:spMk id="8" creationId="{11B0C85B-AB88-B340-9470-F18EF61B614E}"/>
          </ac:spMkLst>
        </pc:spChg>
      </pc:sldChg>
      <pc:sldChg chg="modSp mod">
        <pc:chgData name="RLS ." userId="4c5d3a89c9d59d2d" providerId="LiveId" clId="{5C390173-EC2E-41D2-8C74-086A785221A0}" dt="2023-05-29T04:09:05.937" v="46" actId="20577"/>
        <pc:sldMkLst>
          <pc:docMk/>
          <pc:sldMk cId="3970370907" sldId="260"/>
        </pc:sldMkLst>
        <pc:spChg chg="mod">
          <ac:chgData name="RLS ." userId="4c5d3a89c9d59d2d" providerId="LiveId" clId="{5C390173-EC2E-41D2-8C74-086A785221A0}" dt="2023-05-29T04:09:05.937" v="46" actId="20577"/>
          <ac:spMkLst>
            <pc:docMk/>
            <pc:sldMk cId="3970370907" sldId="260"/>
            <ac:spMk id="11" creationId="{5F1F25F3-2770-AB40-809C-79FA20733F6E}"/>
          </ac:spMkLst>
        </pc:spChg>
      </pc:sldChg>
      <pc:sldChg chg="addSp delSp modSp new mod ord modAnim">
        <pc:chgData name="RLS ." userId="4c5d3a89c9d59d2d" providerId="LiveId" clId="{5C390173-EC2E-41D2-8C74-086A785221A0}" dt="2023-05-28T23:47:32.560" v="7" actId="14100"/>
        <pc:sldMkLst>
          <pc:docMk/>
          <pc:sldMk cId="352623153" sldId="262"/>
        </pc:sldMkLst>
        <pc:spChg chg="del">
          <ac:chgData name="RLS ." userId="4c5d3a89c9d59d2d" providerId="LiveId" clId="{5C390173-EC2E-41D2-8C74-086A785221A0}" dt="2023-05-28T23:47:19.734" v="3"/>
          <ac:spMkLst>
            <pc:docMk/>
            <pc:sldMk cId="352623153" sldId="262"/>
            <ac:spMk id="3" creationId="{9D326206-C6A4-B9C3-1042-4CB19823BDFE}"/>
          </ac:spMkLst>
        </pc:spChg>
        <pc:picChg chg="add mod">
          <ac:chgData name="RLS ." userId="4c5d3a89c9d59d2d" providerId="LiveId" clId="{5C390173-EC2E-41D2-8C74-086A785221A0}" dt="2023-05-28T23:47:32.560" v="7" actId="14100"/>
          <ac:picMkLst>
            <pc:docMk/>
            <pc:sldMk cId="352623153" sldId="262"/>
            <ac:picMk id="4" creationId="{9013083F-00E2-B600-E6E9-9E0D17AC3B1D}"/>
          </ac:picMkLst>
        </pc:picChg>
      </pc:sldChg>
      <pc:sldChg chg="addSp delSp modSp new mod">
        <pc:chgData name="RLS ." userId="4c5d3a89c9d59d2d" providerId="LiveId" clId="{5C390173-EC2E-41D2-8C74-086A785221A0}" dt="2023-05-29T05:38:42.661" v="2140" actId="403"/>
        <pc:sldMkLst>
          <pc:docMk/>
          <pc:sldMk cId="3561984360" sldId="263"/>
        </pc:sldMkLst>
        <pc:spChg chg="mod">
          <ac:chgData name="RLS ." userId="4c5d3a89c9d59d2d" providerId="LiveId" clId="{5C390173-EC2E-41D2-8C74-086A785221A0}" dt="2023-05-29T05:38:42.661" v="2140" actId="403"/>
          <ac:spMkLst>
            <pc:docMk/>
            <pc:sldMk cId="3561984360" sldId="263"/>
            <ac:spMk id="2" creationId="{3662A761-39B2-3C31-0D95-47CCCED0BC4E}"/>
          </ac:spMkLst>
        </pc:spChg>
        <pc:spChg chg="del">
          <ac:chgData name="RLS ." userId="4c5d3a89c9d59d2d" providerId="LiveId" clId="{5C390173-EC2E-41D2-8C74-086A785221A0}" dt="2023-05-29T04:14:11.688" v="82"/>
          <ac:spMkLst>
            <pc:docMk/>
            <pc:sldMk cId="3561984360" sldId="263"/>
            <ac:spMk id="3" creationId="{27B12296-BB36-45F1-4462-D3AB3173AF48}"/>
          </ac:spMkLst>
        </pc:spChg>
        <pc:spChg chg="add mod">
          <ac:chgData name="RLS ." userId="4c5d3a89c9d59d2d" providerId="LiveId" clId="{5C390173-EC2E-41D2-8C74-086A785221A0}" dt="2023-05-29T05:38:30.929" v="2135" actId="1076"/>
          <ac:spMkLst>
            <pc:docMk/>
            <pc:sldMk cId="3561984360" sldId="263"/>
            <ac:spMk id="5" creationId="{EAFB65F4-7F4E-54C0-1F8B-9B02E8637C68}"/>
          </ac:spMkLst>
        </pc:spChg>
        <pc:spChg chg="add mod">
          <ac:chgData name="RLS ." userId="4c5d3a89c9d59d2d" providerId="LiveId" clId="{5C390173-EC2E-41D2-8C74-086A785221A0}" dt="2023-05-29T05:38:33.767" v="2136" actId="14100"/>
          <ac:spMkLst>
            <pc:docMk/>
            <pc:sldMk cId="3561984360" sldId="263"/>
            <ac:spMk id="6" creationId="{8B35F8D1-8DA1-AF2E-A2C9-B95437F93D29}"/>
          </ac:spMkLst>
        </pc:spChg>
        <pc:picChg chg="add mod">
          <ac:chgData name="RLS ." userId="4c5d3a89c9d59d2d" providerId="LiveId" clId="{5C390173-EC2E-41D2-8C74-086A785221A0}" dt="2023-05-29T05:38:20.804" v="2133" actId="14100"/>
          <ac:picMkLst>
            <pc:docMk/>
            <pc:sldMk cId="3561984360" sldId="263"/>
            <ac:picMk id="4" creationId="{09409F75-9BEC-5922-120C-49BCE6FA7C70}"/>
          </ac:picMkLst>
        </pc:picChg>
      </pc:sldChg>
      <pc:sldChg chg="addSp delSp modSp add mod">
        <pc:chgData name="RLS ." userId="4c5d3a89c9d59d2d" providerId="LiveId" clId="{5C390173-EC2E-41D2-8C74-086A785221A0}" dt="2023-05-29T06:11:23.752" v="2545" actId="404"/>
        <pc:sldMkLst>
          <pc:docMk/>
          <pc:sldMk cId="2853473628" sldId="310"/>
        </pc:sldMkLst>
        <pc:spChg chg="mod ord">
          <ac:chgData name="RLS ." userId="4c5d3a89c9d59d2d" providerId="LiveId" clId="{5C390173-EC2E-41D2-8C74-086A785221A0}" dt="2023-05-29T06:02:46.642" v="2392" actId="207"/>
          <ac:spMkLst>
            <pc:docMk/>
            <pc:sldMk cId="2853473628" sldId="310"/>
            <ac:spMk id="2" creationId="{B52106B4-851F-3077-591A-4B1478AC2779}"/>
          </ac:spMkLst>
        </pc:spChg>
        <pc:spChg chg="mod ord">
          <ac:chgData name="RLS ." userId="4c5d3a89c9d59d2d" providerId="LiveId" clId="{5C390173-EC2E-41D2-8C74-086A785221A0}" dt="2023-05-29T06:09:23.921" v="2537" actId="1076"/>
          <ac:spMkLst>
            <pc:docMk/>
            <pc:sldMk cId="2853473628" sldId="310"/>
            <ac:spMk id="3" creationId="{80D9DF55-CEDA-DDD7-586F-53888E0B42C1}"/>
          </ac:spMkLst>
        </pc:spChg>
        <pc:spChg chg="mod ord">
          <ac:chgData name="RLS ." userId="4c5d3a89c9d59d2d" providerId="LiveId" clId="{5C390173-EC2E-41D2-8C74-086A785221A0}" dt="2023-05-29T06:08:57.987" v="2531" actId="1076"/>
          <ac:spMkLst>
            <pc:docMk/>
            <pc:sldMk cId="2853473628" sldId="310"/>
            <ac:spMk id="4" creationId="{3AA4D2F6-2B25-BE6D-AC17-342D7D66092F}"/>
          </ac:spMkLst>
        </pc:spChg>
        <pc:spChg chg="mod ord">
          <ac:chgData name="RLS ." userId="4c5d3a89c9d59d2d" providerId="LiveId" clId="{5C390173-EC2E-41D2-8C74-086A785221A0}" dt="2023-05-29T06:09:27.426" v="2538" actId="1076"/>
          <ac:spMkLst>
            <pc:docMk/>
            <pc:sldMk cId="2853473628" sldId="310"/>
            <ac:spMk id="5" creationId="{7D958B9D-D694-FD81-0CE7-D83C6A1D1C76}"/>
          </ac:spMkLst>
        </pc:spChg>
        <pc:spChg chg="add mod">
          <ac:chgData name="RLS ." userId="4c5d3a89c9d59d2d" providerId="LiveId" clId="{5C390173-EC2E-41D2-8C74-086A785221A0}" dt="2023-05-29T06:08:38.527" v="2527" actId="1076"/>
          <ac:spMkLst>
            <pc:docMk/>
            <pc:sldMk cId="2853473628" sldId="310"/>
            <ac:spMk id="7" creationId="{74156EB2-5A7D-B898-3CD4-08F714DFCD06}"/>
          </ac:spMkLst>
        </pc:spChg>
        <pc:spChg chg="mod ord">
          <ac:chgData name="RLS ." userId="4c5d3a89c9d59d2d" providerId="LiveId" clId="{5C390173-EC2E-41D2-8C74-086A785221A0}" dt="2023-05-29T06:09:08.018" v="2533" actId="1076"/>
          <ac:spMkLst>
            <pc:docMk/>
            <pc:sldMk cId="2853473628" sldId="310"/>
            <ac:spMk id="8" creationId="{28A0FA1C-04E2-BF0E-10C1-14B16D0F1E6D}"/>
          </ac:spMkLst>
        </pc:spChg>
        <pc:spChg chg="mod">
          <ac:chgData name="RLS ." userId="4c5d3a89c9d59d2d" providerId="LiveId" clId="{5C390173-EC2E-41D2-8C74-086A785221A0}" dt="2023-05-29T06:02:02.913" v="2387" actId="1076"/>
          <ac:spMkLst>
            <pc:docMk/>
            <pc:sldMk cId="2853473628" sldId="310"/>
            <ac:spMk id="10" creationId="{0397CDA1-762D-18A0-F3A1-EB80D72F43DB}"/>
          </ac:spMkLst>
        </pc:spChg>
        <pc:spChg chg="mod">
          <ac:chgData name="RLS ." userId="4c5d3a89c9d59d2d" providerId="LiveId" clId="{5C390173-EC2E-41D2-8C74-086A785221A0}" dt="2023-05-29T06:01:32.581" v="2382" actId="1076"/>
          <ac:spMkLst>
            <pc:docMk/>
            <pc:sldMk cId="2853473628" sldId="310"/>
            <ac:spMk id="11" creationId="{3F43A665-CA23-5E53-622A-B5F812E29044}"/>
          </ac:spMkLst>
        </pc:spChg>
        <pc:spChg chg="add mod">
          <ac:chgData name="RLS ." userId="4c5d3a89c9d59d2d" providerId="LiveId" clId="{5C390173-EC2E-41D2-8C74-086A785221A0}" dt="2023-05-29T06:11:23.752" v="2545" actId="404"/>
          <ac:spMkLst>
            <pc:docMk/>
            <pc:sldMk cId="2853473628" sldId="310"/>
            <ac:spMk id="12" creationId="{13BF75EB-C764-2E78-6F93-7DBDE9C3E142}"/>
          </ac:spMkLst>
        </pc:spChg>
        <pc:picChg chg="add mod">
          <ac:chgData name="RLS ." userId="4c5d3a89c9d59d2d" providerId="LiveId" clId="{5C390173-EC2E-41D2-8C74-086A785221A0}" dt="2023-05-29T06:08:31.698" v="2524" actId="14100"/>
          <ac:picMkLst>
            <pc:docMk/>
            <pc:sldMk cId="2853473628" sldId="310"/>
            <ac:picMk id="6" creationId="{E6CA6B4D-DCD6-A28A-2BCC-15D5AFA7D35D}"/>
          </ac:picMkLst>
        </pc:picChg>
        <pc:picChg chg="del">
          <ac:chgData name="RLS ." userId="4c5d3a89c9d59d2d" providerId="LiveId" clId="{5C390173-EC2E-41D2-8C74-086A785221A0}" dt="2023-05-29T06:00:23.781" v="2372" actId="478"/>
          <ac:picMkLst>
            <pc:docMk/>
            <pc:sldMk cId="2853473628" sldId="310"/>
            <ac:picMk id="3076" creationId="{C7BBC4A5-8C25-EEEA-7CBC-A47A679ABE2E}"/>
          </ac:picMkLst>
        </pc:picChg>
      </pc:sldChg>
      <pc:sldChg chg="addSp delSp modSp add mod modAnim">
        <pc:chgData name="RLS ." userId="4c5d3a89c9d59d2d" providerId="LiveId" clId="{5C390173-EC2E-41D2-8C74-086A785221A0}" dt="2023-05-29T06:13:34.210" v="2561" actId="403"/>
        <pc:sldMkLst>
          <pc:docMk/>
          <pc:sldMk cId="593878556" sldId="311"/>
        </pc:sldMkLst>
        <pc:spChg chg="mod">
          <ac:chgData name="RLS ." userId="4c5d3a89c9d59d2d" providerId="LiveId" clId="{5C390173-EC2E-41D2-8C74-086A785221A0}" dt="2023-05-29T06:12:06.692" v="2552" actId="1076"/>
          <ac:spMkLst>
            <pc:docMk/>
            <pc:sldMk cId="593878556" sldId="311"/>
            <ac:spMk id="2" creationId="{B52106B4-851F-3077-591A-4B1478AC2779}"/>
          </ac:spMkLst>
        </pc:spChg>
        <pc:spChg chg="mod">
          <ac:chgData name="RLS ." userId="4c5d3a89c9d59d2d" providerId="LiveId" clId="{5C390173-EC2E-41D2-8C74-086A785221A0}" dt="2023-05-29T06:12:14.170" v="2554" actId="1076"/>
          <ac:spMkLst>
            <pc:docMk/>
            <pc:sldMk cId="593878556" sldId="311"/>
            <ac:spMk id="3" creationId="{80D9DF55-CEDA-DDD7-586F-53888E0B42C1}"/>
          </ac:spMkLst>
        </pc:spChg>
        <pc:spChg chg="mod">
          <ac:chgData name="RLS ." userId="4c5d3a89c9d59d2d" providerId="LiveId" clId="{5C390173-EC2E-41D2-8C74-086A785221A0}" dt="2023-05-29T06:12:10.305" v="2553" actId="1076"/>
          <ac:spMkLst>
            <pc:docMk/>
            <pc:sldMk cId="593878556" sldId="311"/>
            <ac:spMk id="4" creationId="{3AA4D2F6-2B25-BE6D-AC17-342D7D66092F}"/>
          </ac:spMkLst>
        </pc:spChg>
        <pc:spChg chg="del mod">
          <ac:chgData name="RLS ." userId="4c5d3a89c9d59d2d" providerId="LiveId" clId="{5C390173-EC2E-41D2-8C74-086A785221A0}" dt="2023-05-29T05:46:11.746" v="2287" actId="478"/>
          <ac:spMkLst>
            <pc:docMk/>
            <pc:sldMk cId="593878556" sldId="311"/>
            <ac:spMk id="5" creationId="{7D958B9D-D694-FD81-0CE7-D83C6A1D1C76}"/>
          </ac:spMkLst>
        </pc:spChg>
        <pc:spChg chg="add del mod">
          <ac:chgData name="RLS ." userId="4c5d3a89c9d59d2d" providerId="LiveId" clId="{5C390173-EC2E-41D2-8C74-086A785221A0}" dt="2023-05-29T06:03:53.942" v="2401" actId="478"/>
          <ac:spMkLst>
            <pc:docMk/>
            <pc:sldMk cId="593878556" sldId="311"/>
            <ac:spMk id="6" creationId="{9C7C602E-C850-44E2-8948-63844AC51006}"/>
          </ac:spMkLst>
        </pc:spChg>
        <pc:spChg chg="add mod">
          <ac:chgData name="RLS ." userId="4c5d3a89c9d59d2d" providerId="LiveId" clId="{5C390173-EC2E-41D2-8C74-086A785221A0}" dt="2023-05-29T06:11:43.902" v="2547" actId="14100"/>
          <ac:spMkLst>
            <pc:docMk/>
            <pc:sldMk cId="593878556" sldId="311"/>
            <ac:spMk id="8" creationId="{AB2B7DCD-7EDF-D738-7849-294B635C4B15}"/>
          </ac:spMkLst>
        </pc:spChg>
        <pc:spChg chg="add mod">
          <ac:chgData name="RLS ." userId="4c5d3a89c9d59d2d" providerId="LiveId" clId="{5C390173-EC2E-41D2-8C74-086A785221A0}" dt="2023-05-29T06:12:17.884" v="2555" actId="14100"/>
          <ac:spMkLst>
            <pc:docMk/>
            <pc:sldMk cId="593878556" sldId="311"/>
            <ac:spMk id="9" creationId="{3C5B5194-AFC7-9B8F-2B00-0569DFA95AA5}"/>
          </ac:spMkLst>
        </pc:spChg>
        <pc:spChg chg="mod">
          <ac:chgData name="RLS ." userId="4c5d3a89c9d59d2d" providerId="LiveId" clId="{5C390173-EC2E-41D2-8C74-086A785221A0}" dt="2023-05-29T06:11:58.947" v="2550" actId="1076"/>
          <ac:spMkLst>
            <pc:docMk/>
            <pc:sldMk cId="593878556" sldId="311"/>
            <ac:spMk id="10" creationId="{0397CDA1-762D-18A0-F3A1-EB80D72F43DB}"/>
          </ac:spMkLst>
        </pc:spChg>
        <pc:spChg chg="mod">
          <ac:chgData name="RLS ." userId="4c5d3a89c9d59d2d" providerId="LiveId" clId="{5C390173-EC2E-41D2-8C74-086A785221A0}" dt="2023-05-29T06:12:01.690" v="2551" actId="1076"/>
          <ac:spMkLst>
            <pc:docMk/>
            <pc:sldMk cId="593878556" sldId="311"/>
            <ac:spMk id="11" creationId="{3F43A665-CA23-5E53-622A-B5F812E29044}"/>
          </ac:spMkLst>
        </pc:spChg>
        <pc:spChg chg="add mod">
          <ac:chgData name="RLS ." userId="4c5d3a89c9d59d2d" providerId="LiveId" clId="{5C390173-EC2E-41D2-8C74-086A785221A0}" dt="2023-05-29T06:13:34.210" v="2561" actId="403"/>
          <ac:spMkLst>
            <pc:docMk/>
            <pc:sldMk cId="593878556" sldId="311"/>
            <ac:spMk id="13" creationId="{14168721-9FCA-81C0-AEE1-91CAD8182D42}"/>
          </ac:spMkLst>
        </pc:spChg>
        <pc:picChg chg="add del">
          <ac:chgData name="RLS ." userId="4c5d3a89c9d59d2d" providerId="LiveId" clId="{5C390173-EC2E-41D2-8C74-086A785221A0}" dt="2023-05-29T06:04:13.733" v="2407" actId="478"/>
          <ac:picMkLst>
            <pc:docMk/>
            <pc:sldMk cId="593878556" sldId="311"/>
            <ac:picMk id="7" creationId="{A2FA257D-DE49-BD72-2585-52AA77615FA8}"/>
          </ac:picMkLst>
        </pc:picChg>
        <pc:picChg chg="add del">
          <ac:chgData name="RLS ." userId="4c5d3a89c9d59d2d" providerId="LiveId" clId="{5C390173-EC2E-41D2-8C74-086A785221A0}" dt="2023-05-29T06:05:02.429" v="2452" actId="478"/>
          <ac:picMkLst>
            <pc:docMk/>
            <pc:sldMk cId="593878556" sldId="311"/>
            <ac:picMk id="1026" creationId="{7AB98185-DE2D-538F-D833-1E957854C4B6}"/>
          </ac:picMkLst>
        </pc:picChg>
      </pc:sldChg>
      <pc:sldChg chg="addSp delSp modSp add mod">
        <pc:chgData name="RLS ." userId="4c5d3a89c9d59d2d" providerId="LiveId" clId="{5C390173-EC2E-41D2-8C74-086A785221A0}" dt="2023-05-29T06:16:35.603" v="2626" actId="403"/>
        <pc:sldMkLst>
          <pc:docMk/>
          <pc:sldMk cId="3898718947" sldId="312"/>
        </pc:sldMkLst>
        <pc:spChg chg="mod">
          <ac:chgData name="RLS ." userId="4c5d3a89c9d59d2d" providerId="LiveId" clId="{5C390173-EC2E-41D2-8C74-086A785221A0}" dt="2023-05-29T06:13:53.561" v="2564" actId="1076"/>
          <ac:spMkLst>
            <pc:docMk/>
            <pc:sldMk cId="3898718947" sldId="312"/>
            <ac:spMk id="2" creationId="{B52106B4-851F-3077-591A-4B1478AC2779}"/>
          </ac:spMkLst>
        </pc:spChg>
        <pc:spChg chg="mod">
          <ac:chgData name="RLS ." userId="4c5d3a89c9d59d2d" providerId="LiveId" clId="{5C390173-EC2E-41D2-8C74-086A785221A0}" dt="2023-05-29T06:15:16.547" v="2621" actId="20577"/>
          <ac:spMkLst>
            <pc:docMk/>
            <pc:sldMk cId="3898718947" sldId="312"/>
            <ac:spMk id="3" creationId="{80D9DF55-CEDA-DDD7-586F-53888E0B42C1}"/>
          </ac:spMkLst>
        </pc:spChg>
        <pc:spChg chg="del mod">
          <ac:chgData name="RLS ." userId="4c5d3a89c9d59d2d" providerId="LiveId" clId="{5C390173-EC2E-41D2-8C74-086A785221A0}" dt="2023-05-29T06:14:18.106" v="2570" actId="478"/>
          <ac:spMkLst>
            <pc:docMk/>
            <pc:sldMk cId="3898718947" sldId="312"/>
            <ac:spMk id="4" creationId="{3AA4D2F6-2B25-BE6D-AC17-342D7D66092F}"/>
          </ac:spMkLst>
        </pc:spChg>
        <pc:spChg chg="add del mod">
          <ac:chgData name="RLS ." userId="4c5d3a89c9d59d2d" providerId="LiveId" clId="{5C390173-EC2E-41D2-8C74-086A785221A0}" dt="2023-05-29T06:14:26.438" v="2573" actId="478"/>
          <ac:spMkLst>
            <pc:docMk/>
            <pc:sldMk cId="3898718947" sldId="312"/>
            <ac:spMk id="6" creationId="{208AA8DA-70AE-97A1-6F14-7D14E36FCD13}"/>
          </ac:spMkLst>
        </pc:spChg>
        <pc:spChg chg="add mod">
          <ac:chgData name="RLS ." userId="4c5d3a89c9d59d2d" providerId="LiveId" clId="{5C390173-EC2E-41D2-8C74-086A785221A0}" dt="2023-05-29T06:16:35.603" v="2626" actId="403"/>
          <ac:spMkLst>
            <pc:docMk/>
            <pc:sldMk cId="3898718947" sldId="312"/>
            <ac:spMk id="8" creationId="{5AB68872-96F5-0023-3D76-B64D2FB958DB}"/>
          </ac:spMkLst>
        </pc:spChg>
        <pc:spChg chg="mod">
          <ac:chgData name="RLS ." userId="4c5d3a89c9d59d2d" providerId="LiveId" clId="{5C390173-EC2E-41D2-8C74-086A785221A0}" dt="2023-05-29T06:13:45.001" v="2562" actId="1076"/>
          <ac:spMkLst>
            <pc:docMk/>
            <pc:sldMk cId="3898718947" sldId="312"/>
            <ac:spMk id="10" creationId="{0397CDA1-762D-18A0-F3A1-EB80D72F43DB}"/>
          </ac:spMkLst>
        </pc:spChg>
        <pc:spChg chg="mod">
          <ac:chgData name="RLS ." userId="4c5d3a89c9d59d2d" providerId="LiveId" clId="{5C390173-EC2E-41D2-8C74-086A785221A0}" dt="2023-05-29T06:13:48.263" v="2563" actId="1076"/>
          <ac:spMkLst>
            <pc:docMk/>
            <pc:sldMk cId="3898718947" sldId="312"/>
            <ac:spMk id="11" creationId="{3F43A665-CA23-5E53-622A-B5F812E29044}"/>
          </ac:spMkLst>
        </pc:spChg>
        <pc:picChg chg="add del mod">
          <ac:chgData name="RLS ." userId="4c5d3a89c9d59d2d" providerId="LiveId" clId="{5C390173-EC2E-41D2-8C74-086A785221A0}" dt="2023-05-29T06:14:23.017" v="2572" actId="478"/>
          <ac:picMkLst>
            <pc:docMk/>
            <pc:sldMk cId="3898718947" sldId="312"/>
            <ac:picMk id="5" creationId="{BFC57269-6529-64DD-AFF3-66180EE3424D}"/>
          </ac:picMkLst>
        </pc:picChg>
      </pc:sldChg>
      <pc:sldChg chg="delSp modSp add mod">
        <pc:chgData name="RLS ." userId="4c5d3a89c9d59d2d" providerId="LiveId" clId="{5C390173-EC2E-41D2-8C74-086A785221A0}" dt="2023-05-29T05:51:20.336" v="2368" actId="14100"/>
        <pc:sldMkLst>
          <pc:docMk/>
          <pc:sldMk cId="762131849" sldId="313"/>
        </pc:sldMkLst>
        <pc:spChg chg="mod">
          <ac:chgData name="RLS ." userId="4c5d3a89c9d59d2d" providerId="LiveId" clId="{5C390173-EC2E-41D2-8C74-086A785221A0}" dt="2023-05-29T05:51:20.336" v="2368" actId="14100"/>
          <ac:spMkLst>
            <pc:docMk/>
            <pc:sldMk cId="762131849" sldId="313"/>
            <ac:spMk id="5" creationId="{357D4365-9722-36E4-2D41-7313E164784C}"/>
          </ac:spMkLst>
        </pc:spChg>
        <pc:spChg chg="del">
          <ac:chgData name="RLS ." userId="4c5d3a89c9d59d2d" providerId="LiveId" clId="{5C390173-EC2E-41D2-8C74-086A785221A0}" dt="2023-05-29T05:51:02.150" v="2352" actId="478"/>
          <ac:spMkLst>
            <pc:docMk/>
            <pc:sldMk cId="762131849" sldId="313"/>
            <ac:spMk id="12" creationId="{F77DB315-6766-8FAA-29B3-62B33C6DE189}"/>
          </ac:spMkLst>
        </pc:spChg>
      </pc:sldChg>
      <pc:sldChg chg="addSp delSp modSp new mod">
        <pc:chgData name="RLS ." userId="4c5d3a89c9d59d2d" providerId="LiveId" clId="{5C390173-EC2E-41D2-8C74-086A785221A0}" dt="2023-05-29T05:39:03.316" v="2143" actId="1076"/>
        <pc:sldMkLst>
          <pc:docMk/>
          <pc:sldMk cId="3130224376" sldId="314"/>
        </pc:sldMkLst>
        <pc:spChg chg="mod">
          <ac:chgData name="RLS ." userId="4c5d3a89c9d59d2d" providerId="LiveId" clId="{5C390173-EC2E-41D2-8C74-086A785221A0}" dt="2023-05-29T04:48:59.075" v="795" actId="13926"/>
          <ac:spMkLst>
            <pc:docMk/>
            <pc:sldMk cId="3130224376" sldId="314"/>
            <ac:spMk id="2" creationId="{30715AC8-BE44-2BF2-83AF-DB214B1490A2}"/>
          </ac:spMkLst>
        </pc:spChg>
        <pc:spChg chg="del">
          <ac:chgData name="RLS ." userId="4c5d3a89c9d59d2d" providerId="LiveId" clId="{5C390173-EC2E-41D2-8C74-086A785221A0}" dt="2023-05-29T04:22:17.576" v="336"/>
          <ac:spMkLst>
            <pc:docMk/>
            <pc:sldMk cId="3130224376" sldId="314"/>
            <ac:spMk id="3" creationId="{3DB9377F-5FE1-B625-D7B4-7C5FE5C965AD}"/>
          </ac:spMkLst>
        </pc:spChg>
        <pc:spChg chg="add del mod">
          <ac:chgData name="RLS ." userId="4c5d3a89c9d59d2d" providerId="LiveId" clId="{5C390173-EC2E-41D2-8C74-086A785221A0}" dt="2023-05-29T04:46:09.855" v="664"/>
          <ac:spMkLst>
            <pc:docMk/>
            <pc:sldMk cId="3130224376" sldId="314"/>
            <ac:spMk id="6" creationId="{D16BFB2F-77DE-546D-514F-1A4FC140FCF1}"/>
          </ac:spMkLst>
        </pc:spChg>
        <pc:spChg chg="add mod">
          <ac:chgData name="RLS ." userId="4c5d3a89c9d59d2d" providerId="LiveId" clId="{5C390173-EC2E-41D2-8C74-086A785221A0}" dt="2023-05-29T05:38:58.901" v="2142" actId="14100"/>
          <ac:spMkLst>
            <pc:docMk/>
            <pc:sldMk cId="3130224376" sldId="314"/>
            <ac:spMk id="10" creationId="{D025087E-B814-87BF-2DD3-15A89493E3EC}"/>
          </ac:spMkLst>
        </pc:spChg>
        <pc:spChg chg="add mod">
          <ac:chgData name="RLS ." userId="4c5d3a89c9d59d2d" providerId="LiveId" clId="{5C390173-EC2E-41D2-8C74-086A785221A0}" dt="2023-05-29T04:59:20.242" v="978" actId="20577"/>
          <ac:spMkLst>
            <pc:docMk/>
            <pc:sldMk cId="3130224376" sldId="314"/>
            <ac:spMk id="12" creationId="{298A86A2-67C9-342C-531B-5FEF28483CA1}"/>
          </ac:spMkLst>
        </pc:spChg>
        <pc:picChg chg="add del mod">
          <ac:chgData name="RLS ." userId="4c5d3a89c9d59d2d" providerId="LiveId" clId="{5C390173-EC2E-41D2-8C74-086A785221A0}" dt="2023-05-29T04:22:20.196" v="337" actId="478"/>
          <ac:picMkLst>
            <pc:docMk/>
            <pc:sldMk cId="3130224376" sldId="314"/>
            <ac:picMk id="4" creationId="{B484E27F-3998-26E5-3F01-5A0F2CA5EC8E}"/>
          </ac:picMkLst>
        </pc:picChg>
        <pc:picChg chg="add mod">
          <ac:chgData name="RLS ." userId="4c5d3a89c9d59d2d" providerId="LiveId" clId="{5C390173-EC2E-41D2-8C74-086A785221A0}" dt="2023-05-29T04:54:04.166" v="886" actId="14100"/>
          <ac:picMkLst>
            <pc:docMk/>
            <pc:sldMk cId="3130224376" sldId="314"/>
            <ac:picMk id="7" creationId="{AF8087BF-3CE9-3033-6F98-62A434FD9E8B}"/>
          </ac:picMkLst>
        </pc:picChg>
        <pc:picChg chg="add mod">
          <ac:chgData name="RLS ." userId="4c5d3a89c9d59d2d" providerId="LiveId" clId="{5C390173-EC2E-41D2-8C74-086A785221A0}" dt="2023-05-29T04:54:25.445" v="889" actId="14100"/>
          <ac:picMkLst>
            <pc:docMk/>
            <pc:sldMk cId="3130224376" sldId="314"/>
            <ac:picMk id="8" creationId="{2D90D176-3B8F-E043-1892-F0152F5A9077}"/>
          </ac:picMkLst>
        </pc:picChg>
        <pc:picChg chg="add mod">
          <ac:chgData name="RLS ." userId="4c5d3a89c9d59d2d" providerId="LiveId" clId="{5C390173-EC2E-41D2-8C74-086A785221A0}" dt="2023-05-29T04:54:37.695" v="895" actId="14100"/>
          <ac:picMkLst>
            <pc:docMk/>
            <pc:sldMk cId="3130224376" sldId="314"/>
            <ac:picMk id="9" creationId="{FCB6D883-EEDF-91B1-1A9F-28F3EB7F5888}"/>
          </ac:picMkLst>
        </pc:picChg>
        <pc:picChg chg="add del mod">
          <ac:chgData name="RLS ." userId="4c5d3a89c9d59d2d" providerId="LiveId" clId="{5C390173-EC2E-41D2-8C74-086A785221A0}" dt="2023-05-29T04:57:53.193" v="910" actId="478"/>
          <ac:picMkLst>
            <pc:docMk/>
            <pc:sldMk cId="3130224376" sldId="314"/>
            <ac:picMk id="11" creationId="{88A4008B-7585-6F99-566D-F95D0C826BD9}"/>
          </ac:picMkLst>
        </pc:picChg>
        <pc:picChg chg="add mod">
          <ac:chgData name="RLS ." userId="4c5d3a89c9d59d2d" providerId="LiveId" clId="{5C390173-EC2E-41D2-8C74-086A785221A0}" dt="2023-05-29T05:39:03.316" v="2143" actId="1076"/>
          <ac:picMkLst>
            <pc:docMk/>
            <pc:sldMk cId="3130224376" sldId="314"/>
            <ac:picMk id="13" creationId="{A75DEB7F-F18E-B2AB-3D77-CC3E5E3EC334}"/>
          </ac:picMkLst>
        </pc:picChg>
      </pc:sldChg>
      <pc:sldChg chg="addSp delSp modSp add mod ord modClrScheme modAnim chgLayout modNotesTx">
        <pc:chgData name="RLS ." userId="4c5d3a89c9d59d2d" providerId="LiveId" clId="{5C390173-EC2E-41D2-8C74-086A785221A0}" dt="2023-05-29T04:45:59.110" v="663"/>
        <pc:sldMkLst>
          <pc:docMk/>
          <pc:sldMk cId="92083623" sldId="315"/>
        </pc:sldMkLst>
        <pc:spChg chg="del">
          <ac:chgData name="RLS ." userId="4c5d3a89c9d59d2d" providerId="LiveId" clId="{5C390173-EC2E-41D2-8C74-086A785221A0}" dt="2023-05-29T04:22:43.597" v="340" actId="478"/>
          <ac:spMkLst>
            <pc:docMk/>
            <pc:sldMk cId="92083623" sldId="315"/>
            <ac:spMk id="2" creationId="{91DCCFFB-B92C-8171-1F0D-03CCC130A94B}"/>
          </ac:spMkLst>
        </pc:spChg>
        <pc:spChg chg="add del mod">
          <ac:chgData name="RLS ." userId="4c5d3a89c9d59d2d" providerId="LiveId" clId="{5C390173-EC2E-41D2-8C74-086A785221A0}" dt="2023-05-29T04:22:54.270" v="342" actId="478"/>
          <ac:spMkLst>
            <pc:docMk/>
            <pc:sldMk cId="92083623" sldId="315"/>
            <ac:spMk id="4" creationId="{BDB8F656-9849-CCB5-0D41-817E2DFA0237}"/>
          </ac:spMkLst>
        </pc:spChg>
        <pc:spChg chg="add del mod">
          <ac:chgData name="RLS ." userId="4c5d3a89c9d59d2d" providerId="LiveId" clId="{5C390173-EC2E-41D2-8C74-086A785221A0}" dt="2023-05-29T04:22:56.566" v="343" actId="478"/>
          <ac:spMkLst>
            <pc:docMk/>
            <pc:sldMk cId="92083623" sldId="315"/>
            <ac:spMk id="6" creationId="{63E11A88-35F9-6224-0D89-B0D5993BB5F2}"/>
          </ac:spMkLst>
        </pc:spChg>
        <pc:spChg chg="add mod ord">
          <ac:chgData name="RLS ." userId="4c5d3a89c9d59d2d" providerId="LiveId" clId="{5C390173-EC2E-41D2-8C74-086A785221A0}" dt="2023-05-29T04:41:43.078" v="638" actId="1076"/>
          <ac:spMkLst>
            <pc:docMk/>
            <pc:sldMk cId="92083623" sldId="315"/>
            <ac:spMk id="7" creationId="{0AB5EF7B-EEB0-7B7E-37C7-5E814118A127}"/>
          </ac:spMkLst>
        </pc:spChg>
        <pc:spChg chg="add mod ord">
          <ac:chgData name="RLS ." userId="4c5d3a89c9d59d2d" providerId="LiveId" clId="{5C390173-EC2E-41D2-8C74-086A785221A0}" dt="2023-05-29T04:41:13.546" v="632" actId="1076"/>
          <ac:spMkLst>
            <pc:docMk/>
            <pc:sldMk cId="92083623" sldId="315"/>
            <ac:spMk id="8" creationId="{02BD6844-E82B-5BAE-87FD-A3FE6489AA8D}"/>
          </ac:spMkLst>
        </pc:spChg>
        <pc:spChg chg="add mod">
          <ac:chgData name="RLS ." userId="4c5d3a89c9d59d2d" providerId="LiveId" clId="{5C390173-EC2E-41D2-8C74-086A785221A0}" dt="2023-05-29T04:35:34.816" v="531" actId="14100"/>
          <ac:spMkLst>
            <pc:docMk/>
            <pc:sldMk cId="92083623" sldId="315"/>
            <ac:spMk id="9" creationId="{8EC90E40-AAE5-425C-48B4-52B554894B26}"/>
          </ac:spMkLst>
        </pc:spChg>
        <pc:spChg chg="mod">
          <ac:chgData name="RLS ." userId="4c5d3a89c9d59d2d" providerId="LiveId" clId="{5C390173-EC2E-41D2-8C74-086A785221A0}" dt="2023-05-29T04:39:42.034" v="624" actId="115"/>
          <ac:spMkLst>
            <pc:docMk/>
            <pc:sldMk cId="92083623" sldId="315"/>
            <ac:spMk id="11" creationId="{5F1F25F3-2770-AB40-809C-79FA20733F6E}"/>
          </ac:spMkLst>
        </pc:spChg>
        <pc:spChg chg="add del mod">
          <ac:chgData name="RLS ." userId="4c5d3a89c9d59d2d" providerId="LiveId" clId="{5C390173-EC2E-41D2-8C74-086A785221A0}" dt="2023-05-29T04:32:16.165" v="489" actId="478"/>
          <ac:spMkLst>
            <pc:docMk/>
            <pc:sldMk cId="92083623" sldId="315"/>
            <ac:spMk id="15" creationId="{355F45A0-B591-22EA-E63F-8E121A7C61B6}"/>
          </ac:spMkLst>
        </pc:spChg>
        <pc:spChg chg="add del mod">
          <ac:chgData name="RLS ." userId="4c5d3a89c9d59d2d" providerId="LiveId" clId="{5C390173-EC2E-41D2-8C74-086A785221A0}" dt="2023-05-29T04:32:36.498" v="493"/>
          <ac:spMkLst>
            <pc:docMk/>
            <pc:sldMk cId="92083623" sldId="315"/>
            <ac:spMk id="16" creationId="{72EAE09A-07C4-1171-4B23-276C2B76BD64}"/>
          </ac:spMkLst>
        </pc:spChg>
        <pc:spChg chg="add del mod">
          <ac:chgData name="RLS ." userId="4c5d3a89c9d59d2d" providerId="LiveId" clId="{5C390173-EC2E-41D2-8C74-086A785221A0}" dt="2023-05-29T04:32:42.268" v="495"/>
          <ac:spMkLst>
            <pc:docMk/>
            <pc:sldMk cId="92083623" sldId="315"/>
            <ac:spMk id="17" creationId="{EEF484A9-9012-04A9-6409-1DA66BE303B1}"/>
          </ac:spMkLst>
        </pc:spChg>
        <pc:spChg chg="add mod">
          <ac:chgData name="RLS ." userId="4c5d3a89c9d59d2d" providerId="LiveId" clId="{5C390173-EC2E-41D2-8C74-086A785221A0}" dt="2023-05-29T04:34:24.174" v="523" actId="14100"/>
          <ac:spMkLst>
            <pc:docMk/>
            <pc:sldMk cId="92083623" sldId="315"/>
            <ac:spMk id="18" creationId="{0879543E-9474-C83D-9291-F50CCBBB4AF1}"/>
          </ac:spMkLst>
        </pc:spChg>
        <pc:spChg chg="add mod">
          <ac:chgData name="RLS ." userId="4c5d3a89c9d59d2d" providerId="LiveId" clId="{5C390173-EC2E-41D2-8C74-086A785221A0}" dt="2023-05-29T04:39:21.968" v="621" actId="13822"/>
          <ac:spMkLst>
            <pc:docMk/>
            <pc:sldMk cId="92083623" sldId="315"/>
            <ac:spMk id="21" creationId="{047D6E39-E71E-A142-0225-7E1B6AAC800D}"/>
          </ac:spMkLst>
        </pc:spChg>
        <pc:picChg chg="del">
          <ac:chgData name="RLS ." userId="4c5d3a89c9d59d2d" providerId="LiveId" clId="{5C390173-EC2E-41D2-8C74-086A785221A0}" dt="2023-05-29T04:22:46.636" v="341" actId="478"/>
          <ac:picMkLst>
            <pc:docMk/>
            <pc:sldMk cId="92083623" sldId="315"/>
            <ac:picMk id="10" creationId="{1C226BD6-AB8E-2A6B-DC03-C9DF2BC3B91A}"/>
          </ac:picMkLst>
        </pc:picChg>
        <pc:picChg chg="add mod">
          <ac:chgData name="RLS ." userId="4c5d3a89c9d59d2d" providerId="LiveId" clId="{5C390173-EC2E-41D2-8C74-086A785221A0}" dt="2023-05-29T04:43:44.897" v="659" actId="14100"/>
          <ac:picMkLst>
            <pc:docMk/>
            <pc:sldMk cId="92083623" sldId="315"/>
            <ac:picMk id="12" creationId="{B0C44A1E-A831-6944-18D1-D026DE2C3E75}"/>
          </ac:picMkLst>
        </pc:picChg>
        <pc:picChg chg="mod">
          <ac:chgData name="RLS ." userId="4c5d3a89c9d59d2d" providerId="LiveId" clId="{5C390173-EC2E-41D2-8C74-086A785221A0}" dt="2023-05-29T04:39:01.664" v="620" actId="1076"/>
          <ac:picMkLst>
            <pc:docMk/>
            <pc:sldMk cId="92083623" sldId="315"/>
            <ac:picMk id="13" creationId="{CCCFF0FC-B72B-4DE1-3F48-208BE68D4930}"/>
          </ac:picMkLst>
        </pc:picChg>
        <pc:picChg chg="add del mod">
          <ac:chgData name="RLS ." userId="4c5d3a89c9d59d2d" providerId="LiveId" clId="{5C390173-EC2E-41D2-8C74-086A785221A0}" dt="2023-05-29T04:33:40.943" v="516" actId="14100"/>
          <ac:picMkLst>
            <pc:docMk/>
            <pc:sldMk cId="92083623" sldId="315"/>
            <ac:picMk id="14" creationId="{F886BBF0-585C-D51C-BF5C-035A197E084E}"/>
          </ac:picMkLst>
        </pc:picChg>
        <pc:picChg chg="add mod">
          <ac:chgData name="RLS ." userId="4c5d3a89c9d59d2d" providerId="LiveId" clId="{5C390173-EC2E-41D2-8C74-086A785221A0}" dt="2023-05-29T04:43:58.158" v="660" actId="1076"/>
          <ac:picMkLst>
            <pc:docMk/>
            <pc:sldMk cId="92083623" sldId="315"/>
            <ac:picMk id="19" creationId="{4AB75533-8F5D-83E3-B137-9238EFCFE866}"/>
          </ac:picMkLst>
        </pc:picChg>
        <pc:picChg chg="add mod">
          <ac:chgData name="RLS ." userId="4c5d3a89c9d59d2d" providerId="LiveId" clId="{5C390173-EC2E-41D2-8C74-086A785221A0}" dt="2023-05-29T04:42:10.191" v="644" actId="1076"/>
          <ac:picMkLst>
            <pc:docMk/>
            <pc:sldMk cId="92083623" sldId="315"/>
            <ac:picMk id="20" creationId="{F280A5A4-1298-8BBA-86F8-76845919CE11}"/>
          </ac:picMkLst>
        </pc:picChg>
      </pc:sldChg>
      <pc:sldChg chg="addSp delSp modSp add mod">
        <pc:chgData name="RLS ." userId="4c5d3a89c9d59d2d" providerId="LiveId" clId="{5C390173-EC2E-41D2-8C74-086A785221A0}" dt="2023-05-29T05:00:02.729" v="987" actId="207"/>
        <pc:sldMkLst>
          <pc:docMk/>
          <pc:sldMk cId="701070723" sldId="316"/>
        </pc:sldMkLst>
        <pc:spChg chg="mod">
          <ac:chgData name="RLS ." userId="4c5d3a89c9d59d2d" providerId="LiveId" clId="{5C390173-EC2E-41D2-8C74-086A785221A0}" dt="2023-05-29T05:00:02.729" v="987" actId="207"/>
          <ac:spMkLst>
            <pc:docMk/>
            <pc:sldMk cId="701070723" sldId="316"/>
            <ac:spMk id="2" creationId="{30715AC8-BE44-2BF2-83AF-DB214B1490A2}"/>
          </ac:spMkLst>
        </pc:spChg>
        <pc:spChg chg="add mod">
          <ac:chgData name="RLS ." userId="4c5d3a89c9d59d2d" providerId="LiveId" clId="{5C390173-EC2E-41D2-8C74-086A785221A0}" dt="2023-05-29T04:53:42.229" v="884" actId="1076"/>
          <ac:spMkLst>
            <pc:docMk/>
            <pc:sldMk cId="701070723" sldId="316"/>
            <ac:spMk id="3" creationId="{2E1616DF-B9D5-1FDB-CE27-DF638AE47029}"/>
          </ac:spMkLst>
        </pc:spChg>
        <pc:spChg chg="add mod">
          <ac:chgData name="RLS ." userId="4c5d3a89c9d59d2d" providerId="LiveId" clId="{5C390173-EC2E-41D2-8C74-086A785221A0}" dt="2023-05-29T04:53:22.677" v="877" actId="1076"/>
          <ac:spMkLst>
            <pc:docMk/>
            <pc:sldMk cId="701070723" sldId="316"/>
            <ac:spMk id="6" creationId="{8F4C3AEE-7180-8D6E-82FF-FC7D856F7A8D}"/>
          </ac:spMkLst>
        </pc:spChg>
        <pc:spChg chg="add mod">
          <ac:chgData name="RLS ." userId="4c5d3a89c9d59d2d" providerId="LiveId" clId="{5C390173-EC2E-41D2-8C74-086A785221A0}" dt="2023-05-29T04:53:28.464" v="878" actId="1076"/>
          <ac:spMkLst>
            <pc:docMk/>
            <pc:sldMk cId="701070723" sldId="316"/>
            <ac:spMk id="8" creationId="{66B17911-9FEF-1546-0C4F-AB7C21CAF5E6}"/>
          </ac:spMkLst>
        </pc:spChg>
        <pc:spChg chg="add mod">
          <ac:chgData name="RLS ." userId="4c5d3a89c9d59d2d" providerId="LiveId" clId="{5C390173-EC2E-41D2-8C74-086A785221A0}" dt="2023-05-29T04:53:46.939" v="885" actId="14100"/>
          <ac:spMkLst>
            <pc:docMk/>
            <pc:sldMk cId="701070723" sldId="316"/>
            <ac:spMk id="9" creationId="{4858A03E-BC15-532E-F81A-AE97EC079C2E}"/>
          </ac:spMkLst>
        </pc:spChg>
        <pc:spChg chg="add del mod">
          <ac:chgData name="RLS ." userId="4c5d3a89c9d59d2d" providerId="LiveId" clId="{5C390173-EC2E-41D2-8C74-086A785221A0}" dt="2023-05-29T04:59:46.808" v="981"/>
          <ac:spMkLst>
            <pc:docMk/>
            <pc:sldMk cId="701070723" sldId="316"/>
            <ac:spMk id="10" creationId="{9FCF7C44-1ECB-3C31-5420-3130CCCFDF4F}"/>
          </ac:spMkLst>
        </pc:spChg>
        <pc:picChg chg="add del">
          <ac:chgData name="RLS ." userId="4c5d3a89c9d59d2d" providerId="LiveId" clId="{5C390173-EC2E-41D2-8C74-086A785221A0}" dt="2023-05-29T04:49:30.809" v="802" actId="478"/>
          <ac:picMkLst>
            <pc:docMk/>
            <pc:sldMk cId="701070723" sldId="316"/>
            <ac:picMk id="4" creationId="{99640D31-CE61-B027-996B-0EA70AAB5078}"/>
          </ac:picMkLst>
        </pc:picChg>
        <pc:picChg chg="add mod">
          <ac:chgData name="RLS ." userId="4c5d3a89c9d59d2d" providerId="LiveId" clId="{5C390173-EC2E-41D2-8C74-086A785221A0}" dt="2023-05-29T04:53:38.626" v="882" actId="1076"/>
          <ac:picMkLst>
            <pc:docMk/>
            <pc:sldMk cId="701070723" sldId="316"/>
            <ac:picMk id="5" creationId="{095759E3-1B24-4F42-EAA8-58EE4ED0E6F3}"/>
          </ac:picMkLst>
        </pc:picChg>
        <pc:picChg chg="mod">
          <ac:chgData name="RLS ." userId="4c5d3a89c9d59d2d" providerId="LiveId" clId="{5C390173-EC2E-41D2-8C74-086A785221A0}" dt="2023-05-29T04:53:16.682" v="876" actId="14100"/>
          <ac:picMkLst>
            <pc:docMk/>
            <pc:sldMk cId="701070723" sldId="316"/>
            <ac:picMk id="7" creationId="{AF8087BF-3CE9-3033-6F98-62A434FD9E8B}"/>
          </ac:picMkLst>
        </pc:picChg>
      </pc:sldChg>
      <pc:sldChg chg="addSp delSp modSp new mod modAnim">
        <pc:chgData name="RLS ." userId="4c5d3a89c9d59d2d" providerId="LiveId" clId="{5C390173-EC2E-41D2-8C74-086A785221A0}" dt="2023-05-29T06:06:54.451" v="2517"/>
        <pc:sldMkLst>
          <pc:docMk/>
          <pc:sldMk cId="2205516896" sldId="317"/>
        </pc:sldMkLst>
        <pc:spChg chg="mod">
          <ac:chgData name="RLS ." userId="4c5d3a89c9d59d2d" providerId="LiveId" clId="{5C390173-EC2E-41D2-8C74-086A785221A0}" dt="2023-05-29T05:12:41.140" v="1188" actId="20577"/>
          <ac:spMkLst>
            <pc:docMk/>
            <pc:sldMk cId="2205516896" sldId="317"/>
            <ac:spMk id="2" creationId="{2F237F14-1672-EB2C-4517-B79BC43FE870}"/>
          </ac:spMkLst>
        </pc:spChg>
        <pc:spChg chg="del">
          <ac:chgData name="RLS ." userId="4c5d3a89c9d59d2d" providerId="LiveId" clId="{5C390173-EC2E-41D2-8C74-086A785221A0}" dt="2023-05-29T05:11:39.022" v="1083"/>
          <ac:spMkLst>
            <pc:docMk/>
            <pc:sldMk cId="2205516896" sldId="317"/>
            <ac:spMk id="3" creationId="{C5CBBFA3-AB03-40AF-0A1A-9016C83E7202}"/>
          </ac:spMkLst>
        </pc:spChg>
        <pc:spChg chg="add mod">
          <ac:chgData name="RLS ." userId="4c5d3a89c9d59d2d" providerId="LiveId" clId="{5C390173-EC2E-41D2-8C74-086A785221A0}" dt="2023-05-29T05:13:28.401" v="1265" actId="27636"/>
          <ac:spMkLst>
            <pc:docMk/>
            <pc:sldMk cId="2205516896" sldId="317"/>
            <ac:spMk id="4" creationId="{F2D8909A-56F0-D69E-4279-D2EBA3CF69FA}"/>
          </ac:spMkLst>
        </pc:spChg>
      </pc:sldChg>
      <pc:sldChg chg="addSp delSp modSp add mod">
        <pc:chgData name="RLS ." userId="4c5d3a89c9d59d2d" providerId="LiveId" clId="{5C390173-EC2E-41D2-8C74-086A785221A0}" dt="2023-05-29T05:11:10.517" v="1082" actId="1076"/>
        <pc:sldMkLst>
          <pc:docMk/>
          <pc:sldMk cId="4234483227" sldId="318"/>
        </pc:sldMkLst>
        <pc:spChg chg="mod">
          <ac:chgData name="RLS ." userId="4c5d3a89c9d59d2d" providerId="LiveId" clId="{5C390173-EC2E-41D2-8C74-086A785221A0}" dt="2023-05-29T05:01:35.700" v="1050" actId="20577"/>
          <ac:spMkLst>
            <pc:docMk/>
            <pc:sldMk cId="4234483227" sldId="318"/>
            <ac:spMk id="2" creationId="{30715AC8-BE44-2BF2-83AF-DB214B1490A2}"/>
          </ac:spMkLst>
        </pc:spChg>
        <pc:spChg chg="add mod">
          <ac:chgData name="RLS ." userId="4c5d3a89c9d59d2d" providerId="LiveId" clId="{5C390173-EC2E-41D2-8C74-086A785221A0}" dt="2023-05-29T05:01:13.787" v="1048" actId="1076"/>
          <ac:spMkLst>
            <pc:docMk/>
            <pc:sldMk cId="4234483227" sldId="318"/>
            <ac:spMk id="4" creationId="{E3A9F0AA-EB2D-FDC7-5593-498C7B5C2E1E}"/>
          </ac:spMkLst>
        </pc:spChg>
        <pc:spChg chg="mod">
          <ac:chgData name="RLS ." userId="4c5d3a89c9d59d2d" providerId="LiveId" clId="{5C390173-EC2E-41D2-8C74-086A785221A0}" dt="2023-05-29T05:00:36.886" v="1039" actId="1076"/>
          <ac:spMkLst>
            <pc:docMk/>
            <pc:sldMk cId="4234483227" sldId="318"/>
            <ac:spMk id="6" creationId="{8F4C3AEE-7180-8D6E-82FF-FC7D856F7A8D}"/>
          </ac:spMkLst>
        </pc:spChg>
        <pc:spChg chg="mod">
          <ac:chgData name="RLS ." userId="4c5d3a89c9d59d2d" providerId="LiveId" clId="{5C390173-EC2E-41D2-8C74-086A785221A0}" dt="2023-05-29T05:00:40.003" v="1040" actId="1076"/>
          <ac:spMkLst>
            <pc:docMk/>
            <pc:sldMk cId="4234483227" sldId="318"/>
            <ac:spMk id="8" creationId="{66B17911-9FEF-1546-0C4F-AB7C21CAF5E6}"/>
          </ac:spMkLst>
        </pc:spChg>
        <pc:spChg chg="mod">
          <ac:chgData name="RLS ." userId="4c5d3a89c9d59d2d" providerId="LiveId" clId="{5C390173-EC2E-41D2-8C74-086A785221A0}" dt="2023-05-29T05:01:43.511" v="1051" actId="20577"/>
          <ac:spMkLst>
            <pc:docMk/>
            <pc:sldMk cId="4234483227" sldId="318"/>
            <ac:spMk id="9" creationId="{4858A03E-BC15-532E-F81A-AE97EC079C2E}"/>
          </ac:spMkLst>
        </pc:spChg>
        <pc:picChg chg="add mod modCrop">
          <ac:chgData name="RLS ." userId="4c5d3a89c9d59d2d" providerId="LiveId" clId="{5C390173-EC2E-41D2-8C74-086A785221A0}" dt="2023-05-29T05:10:27.708" v="1069" actId="1076"/>
          <ac:picMkLst>
            <pc:docMk/>
            <pc:sldMk cId="4234483227" sldId="318"/>
            <ac:picMk id="10" creationId="{096268B8-2742-7A72-4B54-7B7BB8C118AA}"/>
          </ac:picMkLst>
        </pc:picChg>
        <pc:picChg chg="add del mod">
          <ac:chgData name="RLS ." userId="4c5d3a89c9d59d2d" providerId="LiveId" clId="{5C390173-EC2E-41D2-8C74-086A785221A0}" dt="2023-05-29T05:10:55.062" v="1077" actId="478"/>
          <ac:picMkLst>
            <pc:docMk/>
            <pc:sldMk cId="4234483227" sldId="318"/>
            <ac:picMk id="11" creationId="{4E6BAA88-DD56-C876-982E-E6F20E9966BC}"/>
          </ac:picMkLst>
        </pc:picChg>
        <pc:picChg chg="add mod">
          <ac:chgData name="RLS ." userId="4c5d3a89c9d59d2d" providerId="LiveId" clId="{5C390173-EC2E-41D2-8C74-086A785221A0}" dt="2023-05-29T05:11:10.517" v="1082" actId="1076"/>
          <ac:picMkLst>
            <pc:docMk/>
            <pc:sldMk cId="4234483227" sldId="318"/>
            <ac:picMk id="12" creationId="{0A9AEF0F-656C-2337-EA3F-F8041E96F3AC}"/>
          </ac:picMkLst>
        </pc:picChg>
      </pc:sldChg>
      <pc:sldChg chg="addSp delSp modSp new mod modAnim">
        <pc:chgData name="RLS ." userId="4c5d3a89c9d59d2d" providerId="LiveId" clId="{5C390173-EC2E-41D2-8C74-086A785221A0}" dt="2023-05-29T06:07:04.044" v="2520"/>
        <pc:sldMkLst>
          <pc:docMk/>
          <pc:sldMk cId="537295103" sldId="319"/>
        </pc:sldMkLst>
        <pc:spChg chg="del">
          <ac:chgData name="RLS ." userId="4c5d3a89c9d59d2d" providerId="LiveId" clId="{5C390173-EC2E-41D2-8C74-086A785221A0}" dt="2023-05-29T05:13:43.389" v="1267"/>
          <ac:spMkLst>
            <pc:docMk/>
            <pc:sldMk cId="537295103" sldId="319"/>
            <ac:spMk id="2" creationId="{D07BB670-0DE6-C127-C2CF-20E6BA349D15}"/>
          </ac:spMkLst>
        </pc:spChg>
        <pc:spChg chg="del mod">
          <ac:chgData name="RLS ." userId="4c5d3a89c9d59d2d" providerId="LiveId" clId="{5C390173-EC2E-41D2-8C74-086A785221A0}" dt="2023-05-29T05:15:05.985" v="1319" actId="478"/>
          <ac:spMkLst>
            <pc:docMk/>
            <pc:sldMk cId="537295103" sldId="319"/>
            <ac:spMk id="3" creationId="{09069A23-8439-2C36-E00F-44A257A957B1}"/>
          </ac:spMkLst>
        </pc:spChg>
        <pc:spChg chg="add del mod">
          <ac:chgData name="RLS ." userId="4c5d3a89c9d59d2d" providerId="LiveId" clId="{5C390173-EC2E-41D2-8C74-086A785221A0}" dt="2023-05-29T05:16:28.356" v="1335" actId="20577"/>
          <ac:spMkLst>
            <pc:docMk/>
            <pc:sldMk cId="537295103" sldId="319"/>
            <ac:spMk id="4" creationId="{99E86043-D3DA-1DD5-5873-D36D2D86C4A1}"/>
          </ac:spMkLst>
        </pc:spChg>
        <pc:spChg chg="add del mod">
          <ac:chgData name="RLS ." userId="4c5d3a89c9d59d2d" providerId="LiveId" clId="{5C390173-EC2E-41D2-8C74-086A785221A0}" dt="2023-05-29T05:14:41.649" v="1314" actId="478"/>
          <ac:spMkLst>
            <pc:docMk/>
            <pc:sldMk cId="537295103" sldId="319"/>
            <ac:spMk id="6" creationId="{3166D6EF-E501-6BDF-D004-264694460AD4}"/>
          </ac:spMkLst>
        </pc:spChg>
        <pc:spChg chg="add mod">
          <ac:chgData name="RLS ." userId="4c5d3a89c9d59d2d" providerId="LiveId" clId="{5C390173-EC2E-41D2-8C74-086A785221A0}" dt="2023-05-29T05:35:18.458" v="2097" actId="403"/>
          <ac:spMkLst>
            <pc:docMk/>
            <pc:sldMk cId="537295103" sldId="319"/>
            <ac:spMk id="7" creationId="{4EE219A4-F60E-ADF5-3963-7FEC755CD722}"/>
          </ac:spMkLst>
        </pc:spChg>
        <pc:spChg chg="add mod">
          <ac:chgData name="RLS ." userId="4c5d3a89c9d59d2d" providerId="LiveId" clId="{5C390173-EC2E-41D2-8C74-086A785221A0}" dt="2023-05-29T05:34:29.763" v="2051" actId="1076"/>
          <ac:spMkLst>
            <pc:docMk/>
            <pc:sldMk cId="537295103" sldId="319"/>
            <ac:spMk id="8" creationId="{20DA1B66-2CC0-8F5F-D463-E21496E2ADE2}"/>
          </ac:spMkLst>
        </pc:spChg>
      </pc:sldChg>
      <pc:sldChg chg="addSp modSp add mod ord modAnim">
        <pc:chgData name="RLS ." userId="4c5d3a89c9d59d2d" providerId="LiveId" clId="{5C390173-EC2E-41D2-8C74-086A785221A0}" dt="2023-05-29T05:40:18.217" v="2154"/>
        <pc:sldMkLst>
          <pc:docMk/>
          <pc:sldMk cId="727511295" sldId="320"/>
        </pc:sldMkLst>
        <pc:spChg chg="add mod">
          <ac:chgData name="RLS ." userId="4c5d3a89c9d59d2d" providerId="LiveId" clId="{5C390173-EC2E-41D2-8C74-086A785221A0}" dt="2023-05-29T05:39:32.857" v="2144" actId="1076"/>
          <ac:spMkLst>
            <pc:docMk/>
            <pc:sldMk cId="727511295" sldId="320"/>
            <ac:spMk id="3" creationId="{06BBB3B1-A7E8-5AA3-7ED6-6B5BE464B1DC}"/>
          </ac:spMkLst>
        </pc:spChg>
        <pc:spChg chg="mod">
          <ac:chgData name="RLS ." userId="4c5d3a89c9d59d2d" providerId="LiveId" clId="{5C390173-EC2E-41D2-8C74-086A785221A0}" dt="2023-05-29T05:40:15.131" v="2153" actId="1076"/>
          <ac:spMkLst>
            <pc:docMk/>
            <pc:sldMk cId="727511295" sldId="320"/>
            <ac:spMk id="4" creationId="{F2D8909A-56F0-D69E-4279-D2EBA3CF69FA}"/>
          </ac:spMkLst>
        </pc:spChg>
      </pc:sldChg>
      <pc:sldChg chg="addSp delSp modSp new mod ord">
        <pc:chgData name="RLS ." userId="4c5d3a89c9d59d2d" providerId="LiveId" clId="{5C390173-EC2E-41D2-8C74-086A785221A0}" dt="2023-05-29T05:51:35.096" v="2370"/>
        <pc:sldMkLst>
          <pc:docMk/>
          <pc:sldMk cId="2035582737" sldId="321"/>
        </pc:sldMkLst>
        <pc:spChg chg="del">
          <ac:chgData name="RLS ." userId="4c5d3a89c9d59d2d" providerId="LiveId" clId="{5C390173-EC2E-41D2-8C74-086A785221A0}" dt="2023-05-29T05:41:15.139" v="2156"/>
          <ac:spMkLst>
            <pc:docMk/>
            <pc:sldMk cId="2035582737" sldId="321"/>
            <ac:spMk id="3" creationId="{1DB50EFB-99CF-7A0F-3121-741397B80733}"/>
          </ac:spMkLst>
        </pc:spChg>
        <pc:spChg chg="add mod">
          <ac:chgData name="RLS ." userId="4c5d3a89c9d59d2d" providerId="LiveId" clId="{5C390173-EC2E-41D2-8C74-086A785221A0}" dt="2023-05-29T05:50:32.905" v="2349" actId="1076"/>
          <ac:spMkLst>
            <pc:docMk/>
            <pc:sldMk cId="2035582737" sldId="321"/>
            <ac:spMk id="5" creationId="{C08E205C-AB79-F188-BEE9-FEDA0FDAD7D8}"/>
          </ac:spMkLst>
        </pc:spChg>
        <pc:spChg chg="add mod">
          <ac:chgData name="RLS ." userId="4c5d3a89c9d59d2d" providerId="LiveId" clId="{5C390173-EC2E-41D2-8C74-086A785221A0}" dt="2023-05-29T05:43:38.154" v="2256" actId="14100"/>
          <ac:spMkLst>
            <pc:docMk/>
            <pc:sldMk cId="2035582737" sldId="321"/>
            <ac:spMk id="7" creationId="{256A8322-8D6A-C065-0385-5AA16C1343A1}"/>
          </ac:spMkLst>
        </pc:spChg>
        <pc:spChg chg="add mod">
          <ac:chgData name="RLS ." userId="4c5d3a89c9d59d2d" providerId="LiveId" clId="{5C390173-EC2E-41D2-8C74-086A785221A0}" dt="2023-05-29T05:45:35.747" v="2276" actId="1076"/>
          <ac:spMkLst>
            <pc:docMk/>
            <pc:sldMk cId="2035582737" sldId="321"/>
            <ac:spMk id="9" creationId="{B2AE71B5-F0F1-1B59-9A0B-8249752D9664}"/>
          </ac:spMkLst>
        </pc:spChg>
        <pc:spChg chg="add del">
          <ac:chgData name="RLS ." userId="4c5d3a89c9d59d2d" providerId="LiveId" clId="{5C390173-EC2E-41D2-8C74-086A785221A0}" dt="2023-05-29T05:44:32.669" v="2265" actId="478"/>
          <ac:spMkLst>
            <pc:docMk/>
            <pc:sldMk cId="2035582737" sldId="321"/>
            <ac:spMk id="11" creationId="{51B84FBA-A510-72F7-EA07-6D648B689214}"/>
          </ac:spMkLst>
        </pc:spChg>
        <pc:spChg chg="add mod">
          <ac:chgData name="RLS ." userId="4c5d3a89c9d59d2d" providerId="LiveId" clId="{5C390173-EC2E-41D2-8C74-086A785221A0}" dt="2023-05-29T05:50:39.826" v="2351" actId="1076"/>
          <ac:spMkLst>
            <pc:docMk/>
            <pc:sldMk cId="2035582737" sldId="321"/>
            <ac:spMk id="12" creationId="{A6D146E9-0884-C3D2-3B4D-19C43B304C5B}"/>
          </ac:spMkLst>
        </pc:spChg>
        <pc:picChg chg="add mod">
          <ac:chgData name="RLS ." userId="4c5d3a89c9d59d2d" providerId="LiveId" clId="{5C390173-EC2E-41D2-8C74-086A785221A0}" dt="2023-05-29T05:50:36.351" v="2350" actId="1076"/>
          <ac:picMkLst>
            <pc:docMk/>
            <pc:sldMk cId="2035582737" sldId="321"/>
            <ac:picMk id="4" creationId="{19283E12-4DEB-EB19-923A-E0DD92822FE8}"/>
          </ac:picMkLst>
        </pc:picChg>
        <pc:picChg chg="add del mod">
          <ac:chgData name="RLS ." userId="4c5d3a89c9d59d2d" providerId="LiveId" clId="{5C390173-EC2E-41D2-8C74-086A785221A0}" dt="2023-05-29T05:42:38.046" v="2192" actId="478"/>
          <ac:picMkLst>
            <pc:docMk/>
            <pc:sldMk cId="2035582737" sldId="321"/>
            <ac:picMk id="6" creationId="{23C0EE10-C860-4E1F-B139-9072A7059FF0}"/>
          </ac:picMkLst>
        </pc:picChg>
      </pc:sldChg>
      <pc:sldChg chg="new del">
        <pc:chgData name="RLS ." userId="4c5d3a89c9d59d2d" providerId="LiveId" clId="{5C390173-EC2E-41D2-8C74-086A785221A0}" dt="2023-05-29T06:03:25.611" v="2398" actId="2696"/>
        <pc:sldMkLst>
          <pc:docMk/>
          <pc:sldMk cId="1354923520" sldId="322"/>
        </pc:sldMkLst>
      </pc:sldChg>
      <pc:sldChg chg="delSp modSp new mod setBg">
        <pc:chgData name="RLS ." userId="4c5d3a89c9d59d2d" providerId="LiveId" clId="{5C390173-EC2E-41D2-8C74-086A785221A0}" dt="2023-05-29T06:27:42.604" v="3330" actId="20577"/>
        <pc:sldMkLst>
          <pc:docMk/>
          <pc:sldMk cId="3467960320" sldId="322"/>
        </pc:sldMkLst>
        <pc:spChg chg="del">
          <ac:chgData name="RLS ." userId="4c5d3a89c9d59d2d" providerId="LiveId" clId="{5C390173-EC2E-41D2-8C74-086A785221A0}" dt="2023-05-29T06:18:57.678" v="2641" actId="478"/>
          <ac:spMkLst>
            <pc:docMk/>
            <pc:sldMk cId="3467960320" sldId="322"/>
            <ac:spMk id="2" creationId="{E67E7168-7A0C-5E6D-C8D8-85FE94C29D9C}"/>
          </ac:spMkLst>
        </pc:spChg>
        <pc:spChg chg="mod">
          <ac:chgData name="RLS ." userId="4c5d3a89c9d59d2d" providerId="LiveId" clId="{5C390173-EC2E-41D2-8C74-086A785221A0}" dt="2023-05-29T06:27:42.604" v="3330" actId="20577"/>
          <ac:spMkLst>
            <pc:docMk/>
            <pc:sldMk cId="3467960320" sldId="322"/>
            <ac:spMk id="3" creationId="{E4A294B0-5100-110F-0A62-36984962A52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9BE2-28B5-40CA-8CBE-D81AF9EE1B54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D25DE-7830-4D9C-BEB3-0A47D00E48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00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“In the beginning, God created the heavens and the earth.”</a:t>
            </a:r>
          </a:p>
          <a:p>
            <a:r>
              <a:rPr kumimoji="1" lang="en-US" altLang="ja-JP" dirty="0"/>
              <a:t>‭‭Genesis‬ ‭1‬:‭1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D25DE-7830-4D9C-BEB3-0A47D00E482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21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 God created man in his own image, in </a:t>
            </a:r>
            <a:r>
              <a:rPr kumimoji="1" lang="en-US" altLang="ja-JP" b="1" dirty="0"/>
              <a:t>the image of God </a:t>
            </a:r>
            <a:r>
              <a:rPr kumimoji="1" lang="en-US" altLang="ja-JP" dirty="0"/>
              <a:t>he created him; male and female </a:t>
            </a:r>
            <a:r>
              <a:rPr kumimoji="1" lang="en-US" altLang="ja-JP" b="1" dirty="0"/>
              <a:t>he created them</a:t>
            </a:r>
            <a:r>
              <a:rPr kumimoji="1" lang="en-US" altLang="ja-JP" dirty="0"/>
              <a:t>.”</a:t>
            </a:r>
          </a:p>
          <a:p>
            <a:r>
              <a:rPr kumimoji="1" lang="en-US" altLang="ja-JP" dirty="0"/>
              <a:t>‭‭Genesis‬ ‭1‬:‭27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D25DE-7830-4D9C-BEB3-0A47D00E482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72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D25DE-7830-4D9C-BEB3-0A47D00E482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93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but of the tree of the knowledge of good and evil you shall not eat, for in the day that you eat of it you shall surely die.””</a:t>
            </a:r>
          </a:p>
          <a:p>
            <a:r>
              <a:rPr kumimoji="1" lang="en-US" altLang="ja-JP" dirty="0"/>
              <a:t>‭‭Genesis‬ ‭2‬:‭17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D25DE-7830-4D9C-BEB3-0A47D00E482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30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D25DE-7830-4D9C-BEB3-0A47D00E482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04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83A859-5FDE-46B8-3FE7-DBF4F9966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88236F3-CD0A-3C06-2B21-2C171F275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74608-340D-BD5B-AEED-B38401CD1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DDDCE2-EA66-77C2-59D1-0CA4F109D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F1C5F8-2AE3-F1E3-B2FA-9674A836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48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ACD3D-B219-177B-981D-2F8CF6FE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A789C41-FBBF-2368-4434-6DE6380EC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7A2326-CAB6-812C-4C87-765CE4A5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A4CD34-268F-7C47-6F16-1331D6F2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68FD0C-BF37-DB6A-DF06-08A068F1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68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74B2151-44D9-7F2C-1D8D-E53EDCB86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FB76A1F-04B9-54E7-C115-D0E5DB8A3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E4AB6D-7099-77B8-BB12-5F81D792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3CAE08-C5B7-8D22-D592-A27639DC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2E8666-260E-8598-E2D8-FD3544BD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88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D7994-0F77-D351-44A7-28BD1E1C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5D9CC0-8335-D85E-B5F2-C39E8EC57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69378C-FE8D-D404-0536-9B4BB6EA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F66405-3A48-B553-E45A-2D0A3941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9B75E1-A77F-2C07-9D6F-E789CBF0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51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9B7BBB-7F69-7609-AD0D-4D95EF62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1CBDCA-5E9C-39BB-CB24-6CB7B5773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BC5744-44BD-E88B-29CC-C441632C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3989FF-E61C-273A-F52A-DD352DE2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E73E9E-15BB-4717-1CD5-8A3F032A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3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125A1D-C694-0284-56F5-3AA32E11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CA927B-99D7-6E4B-3CD7-1643D277A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9CC6E7-30AB-EA03-D1CC-24655122D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F2BF50-8024-9A6A-7BE3-03B6F8C0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ACD119-82A4-1BEE-54E5-E3512F16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16EE03-7420-DEB3-7FFA-94886A72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91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E43590-7181-1E42-5618-8BADE7CE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AF5419-0865-0F7C-195B-8CE0F25A4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39A1C31-4CAD-A16D-70C3-D7C7EC33B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4B33B6E-D733-D070-423B-D3D0E59CB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ADA845F-1A7C-E3DE-E8C4-8AF34EDEB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6F56611-F4EB-0D67-8536-4E36559A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207C91-76C1-A121-8798-4DB9A4E4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63887BF-80C3-002B-F11D-3BD628F6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616CF0-E545-4724-E434-5DE94BAE9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7BE2C38-B6AF-6603-A033-6D7AC4EC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68A7634-1BA7-1598-7EC6-C5A6CB46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F91A8A-BFC8-DBA4-040E-F9A03886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4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91E05C1-3C5E-8E23-924E-0EF83592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BF5F2DB-CD53-01C4-64E3-E7456FD8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06881E-28C4-136F-8EF1-4D6BAAC9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91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9CEE9-D3D5-8E84-66E8-58D01084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04BB4E-675B-E3B0-34DB-13DA4DE26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8A982B9-C2FE-AFA0-20C5-4587F7F15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1E849C6-1247-62BA-F36E-4A85FBBC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4EAB67-E82B-6B52-AB48-6DC37891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1380BF-3CA7-3440-6629-60A72E32A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53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472997-9090-CCB6-082A-B9124B9AD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C5543F3-BC52-6054-731F-A8DB2A090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7502BDE-5106-1FD6-90C1-1B14B39B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660D42-E953-4056-5C3F-FD2739C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F9709EA-C037-C894-96D6-57929D28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2A204C-4150-31A0-2B82-90C9D197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25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2BB8ECB-4CA2-C443-0E54-72FDE0C6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27BFFDF-3B83-1EDA-1B83-4818D855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A4FD42-84D5-BAF8-F123-118E12231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CED15-C85C-46B1-911E-51D88E75837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FCF69C-060E-B816-D3C9-3DF3526DA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99C855-A01E-64F1-FA5A-9BE40EC45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374D-989F-41A1-B733-96FFDDCFA3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50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1zxWYTJNl8?feature=oembe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4D66BC-C5D9-28D1-3CDB-4638437C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オンライン メディア 3" title="네팔형제(Timothy)가 부른 손경민의 은혜(अनुग्रह) 찬양 | 네팔어 찬양">
            <a:hlinkClick r:id="" action="ppaction://media"/>
            <a:extLst>
              <a:ext uri="{FF2B5EF4-FFF2-40B4-BE49-F238E27FC236}">
                <a16:creationId xmlns:a16="http://schemas.microsoft.com/office/drawing/2014/main" id="{9013083F-00E2-B600-E6E9-9E0D17AC3B1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92" y="0"/>
            <a:ext cx="12158408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715AC8-BE44-2BF2-83AF-DB214B14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2" y="0"/>
            <a:ext cx="12150796" cy="1490432"/>
          </a:xfrm>
        </p:spPr>
        <p:txBody>
          <a:bodyPr/>
          <a:lstStyle/>
          <a:p>
            <a:r>
              <a:rPr kumimoji="1" lang="ja-JP" altLang="en-US" sz="4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</a:t>
            </a:r>
            <a:b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kumimoji="1" lang="ja-JP" altLang="en-US" sz="4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③</a:t>
            </a:r>
            <a:r>
              <a:rPr kumimoji="1" lang="ja-JP" altLang="en-US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人は　</a:t>
            </a:r>
            <a:r>
              <a:rPr kumimoji="1" lang="ja-JP" altLang="en-US" sz="4800" b="1" dirty="0">
                <a:highlight>
                  <a:srgbClr val="C0C0C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神様から　はなれました。</a:t>
            </a:r>
            <a:endParaRPr kumimoji="1" lang="ja-JP" altLang="en-US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F8087BF-3CE9-3033-6F98-62A434FD9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0432"/>
            <a:ext cx="5129048" cy="5367568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2E1616DF-B9D5-1FDB-CE27-DF638AE47029}"/>
              </a:ext>
            </a:extLst>
          </p:cNvPr>
          <p:cNvSpPr/>
          <p:nvPr/>
        </p:nvSpPr>
        <p:spPr>
          <a:xfrm>
            <a:off x="1734056" y="3877135"/>
            <a:ext cx="830468" cy="5161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5759E3-1B24-4F42-EAA8-58EE4ED0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6" y="3748347"/>
            <a:ext cx="830467" cy="449926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8F4C3AEE-7180-8D6E-82FF-FC7D856F7A8D}"/>
              </a:ext>
            </a:extLst>
          </p:cNvPr>
          <p:cNvSpPr/>
          <p:nvPr/>
        </p:nvSpPr>
        <p:spPr>
          <a:xfrm>
            <a:off x="1460863" y="4453704"/>
            <a:ext cx="1376854" cy="11719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6B17911-9FEF-1546-0C4F-AB7C21CAF5E6}"/>
              </a:ext>
            </a:extLst>
          </p:cNvPr>
          <p:cNvSpPr/>
          <p:nvPr/>
        </p:nvSpPr>
        <p:spPr>
          <a:xfrm>
            <a:off x="2889735" y="4422172"/>
            <a:ext cx="1518744" cy="12350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858A03E-BC15-532E-F81A-AE97EC079C2E}"/>
              </a:ext>
            </a:extLst>
          </p:cNvPr>
          <p:cNvSpPr/>
          <p:nvPr/>
        </p:nvSpPr>
        <p:spPr>
          <a:xfrm>
            <a:off x="5129048" y="1215126"/>
            <a:ext cx="7168056" cy="564287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ja-JP" sz="3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E3A9F0AA-EB2D-FDC7-5593-498C7B5C2E1E}"/>
              </a:ext>
            </a:extLst>
          </p:cNvPr>
          <p:cNvSpPr/>
          <p:nvPr/>
        </p:nvSpPr>
        <p:spPr>
          <a:xfrm>
            <a:off x="119384" y="5625661"/>
            <a:ext cx="5009664" cy="117195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kern="100" dirty="0">
                <a:effectLst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imes New Roman" panose="02020603050405020304" pitchFamily="18" charset="0"/>
              </a:rPr>
              <a:t>サタンのどれい</a:t>
            </a:r>
            <a:endParaRPr lang="ja-JP" altLang="ja-JP" sz="3600" kern="100" dirty="0">
              <a:effectLst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96268B8-2742-7A72-4B54-7B7BB8C11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1" t="4904" r="4849" b="6144"/>
          <a:stretch/>
        </p:blipFill>
        <p:spPr>
          <a:xfrm>
            <a:off x="6253466" y="1912317"/>
            <a:ext cx="4793513" cy="412198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A9AEF0F-656C-2337-EA3F-F8041E96F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869" y="2705558"/>
            <a:ext cx="1203448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237F14-1672-EB2C-4517-B79BC43F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人間の　ほんとうのもんだい</a:t>
            </a:r>
            <a:endParaRPr kumimoji="1" lang="ja-JP" altLang="en-US" sz="6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2D8909A-56F0-D69E-4279-D2EBA3CF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１．サタン</a:t>
            </a:r>
            <a:endParaRPr kumimoji="1"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２．つみ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３．神様から　はなれた</a:t>
            </a:r>
          </a:p>
        </p:txBody>
      </p:sp>
    </p:spTree>
    <p:extLst>
      <p:ext uri="{BB962C8B-B14F-4D97-AF65-F5344CB8AC3E}">
        <p14:creationId xmlns:p14="http://schemas.microsoft.com/office/powerpoint/2010/main" val="220551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9E86043-D3DA-1DD5-5873-D36D2D86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151742" cy="2743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marL="0" indent="0">
              <a:buNone/>
            </a:pP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＜人間のほんとうのもんだい＞</a:t>
            </a:r>
            <a:br>
              <a:rPr kumimoji="1"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１．サタン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２．つみ</a:t>
            </a:r>
            <a:endParaRPr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３．神様から　はなれた</a:t>
            </a:r>
            <a:endParaRPr kumimoji="1" lang="ja-JP" altLang="en-US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4EE219A4-F60E-ADF5-3963-7FEC755CD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48368"/>
            <a:ext cx="12192000" cy="402233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indent="0" algn="ctr">
              <a:buNone/>
            </a:pPr>
            <a:endParaRPr lang="en-US" altLang="ja-JP" sz="2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111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いろいろな　もんだい</a:t>
            </a:r>
            <a:endParaRPr lang="en-US" altLang="ja-JP" sz="111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Spiritual suffering</a:t>
            </a:r>
          </a:p>
          <a:p>
            <a:pPr marL="0" indent="0" algn="ctr">
              <a:buNone/>
            </a:pPr>
            <a:r>
              <a:rPr lang="ja-JP" altLang="en-US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Mental problems</a:t>
            </a:r>
          </a:p>
          <a:p>
            <a:pPr marL="0" indent="0" algn="ctr">
              <a:buNone/>
            </a:pPr>
            <a:r>
              <a:rPr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(anxiety, depression, difficulty of sleeping at night, stresses, nightmares, night terrors, feel empty, commit suicide, hear sound of ghosts…)</a:t>
            </a:r>
          </a:p>
          <a:p>
            <a:pPr marL="0" indent="0" algn="ctr">
              <a:buNone/>
            </a:pPr>
            <a:r>
              <a:rPr lang="ja-JP" altLang="en-US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Physical problem</a:t>
            </a:r>
          </a:p>
          <a:p>
            <a:pPr marL="0" indent="0" algn="ctr">
              <a:buNone/>
            </a:pPr>
            <a:r>
              <a:rPr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(fall into poverty, accidents, incurable illnesses, fail in their businesses, fall into gambling, lose their jobs, be addicted to alcohol, drug…parents quarrel, fight, become separated, have extramarital affairs and get a divorce)</a:t>
            </a:r>
          </a:p>
          <a:p>
            <a:pPr marL="0" indent="0" algn="ctr">
              <a:buNone/>
            </a:pPr>
            <a:r>
              <a:rPr lang="ja-JP" altLang="en-US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Afterlife problem-hell</a:t>
            </a:r>
          </a:p>
          <a:p>
            <a:pPr marL="0" indent="0" algn="ctr">
              <a:buNone/>
            </a:pPr>
            <a:r>
              <a:rPr lang="ja-JP" altLang="en-US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Next generations</a:t>
            </a:r>
          </a:p>
          <a:p>
            <a:pPr marL="0" indent="0" algn="ctr">
              <a:buNone/>
            </a:pPr>
            <a:r>
              <a:rPr lang="ja-JP" altLang="en-US" sz="6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・・・・・・・・・・・・・・・・・・・・・・・・・</a:t>
            </a:r>
            <a:endParaRPr lang="en-US" altLang="ja-JP" sz="6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endParaRPr kumimoji="1" lang="ja-JP" altLang="en-US" sz="24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20DA1B66-2CC0-8F5F-D463-E21496E2ADE2}"/>
              </a:ext>
            </a:extLst>
          </p:cNvPr>
          <p:cNvSpPr/>
          <p:nvPr/>
        </p:nvSpPr>
        <p:spPr>
          <a:xfrm>
            <a:off x="5720137" y="2311684"/>
            <a:ext cx="751726" cy="706349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29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237F14-1672-EB2C-4517-B79BC43F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人間の　ほんとうのもんだい</a:t>
            </a:r>
            <a:endParaRPr kumimoji="1" lang="ja-JP" altLang="en-US" sz="6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2D8909A-56F0-D69E-4279-D2EBA3CF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91" y="1693316"/>
            <a:ext cx="10515600" cy="43513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１．サタン</a:t>
            </a:r>
            <a:endParaRPr kumimoji="1"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２．つみ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３．神様から　はなれた</a:t>
            </a: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06BBB3B1-A7E8-5AA3-7ED6-6B5BE464B1DC}"/>
              </a:ext>
            </a:extLst>
          </p:cNvPr>
          <p:cNvSpPr/>
          <p:nvPr/>
        </p:nvSpPr>
        <p:spPr>
          <a:xfrm>
            <a:off x="1664415" y="-537432"/>
            <a:ext cx="7890552" cy="9342384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51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97CDA1-762D-18A0-F3A1-EB80D72F43DB}"/>
              </a:ext>
            </a:extLst>
          </p:cNvPr>
          <p:cNvSpPr txBox="1"/>
          <p:nvPr/>
        </p:nvSpPr>
        <p:spPr>
          <a:xfrm>
            <a:off x="5831511" y="39688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まこと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43A665-CA23-5E53-622A-B5F812E29044}"/>
              </a:ext>
            </a:extLst>
          </p:cNvPr>
          <p:cNvSpPr txBox="1"/>
          <p:nvPr/>
        </p:nvSpPr>
        <p:spPr>
          <a:xfrm>
            <a:off x="8383214" y="34489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おう</a:t>
            </a:r>
            <a:endParaRPr kumimoji="1" lang="ja-JP" altLang="en-US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6CA6B4D-DCD6-A28A-2BCC-15D5AFA7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0" y="0"/>
            <a:ext cx="12151420" cy="445029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2106B4-851F-3077-591A-4B1478AC2779}"/>
              </a:ext>
            </a:extLst>
          </p:cNvPr>
          <p:cNvSpPr txBox="1"/>
          <p:nvPr/>
        </p:nvSpPr>
        <p:spPr>
          <a:xfrm>
            <a:off x="927378" y="1114335"/>
            <a:ext cx="11264622" cy="1200329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キリスト</a:t>
            </a:r>
            <a:r>
              <a:rPr kumimoji="1" lang="ja-JP" altLang="en-US" sz="7200" dirty="0">
                <a:solidFill>
                  <a:schemeClr val="bg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は、</a:t>
            </a:r>
            <a:r>
              <a:rPr kumimoji="1"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真</a:t>
            </a:r>
            <a:r>
              <a:rPr kumimoji="1" lang="ja-JP" altLang="en-US" sz="7200" dirty="0">
                <a:solidFill>
                  <a:schemeClr val="bg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の</a:t>
            </a:r>
            <a:r>
              <a:rPr kumimoji="1"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王</a:t>
            </a:r>
            <a:r>
              <a:rPr kumimoji="1" lang="ja-JP" altLang="en-US" sz="7200" dirty="0">
                <a:solidFill>
                  <a:schemeClr val="bg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です。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D9DF55-CEDA-DDD7-586F-53888E0B42C1}"/>
              </a:ext>
            </a:extLst>
          </p:cNvPr>
          <p:cNvSpPr txBox="1"/>
          <p:nvPr/>
        </p:nvSpPr>
        <p:spPr>
          <a:xfrm>
            <a:off x="-98916" y="4306748"/>
            <a:ext cx="12829805" cy="1015663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highlight>
                  <a:srgbClr val="C0C0C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サタンの　頭を　打ち砕</a:t>
            </a:r>
            <a:r>
              <a:rPr lang="ja-JP" altLang="en-US" sz="6000" dirty="0">
                <a:highlight>
                  <a:srgbClr val="C0C0C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き</a:t>
            </a:r>
            <a:r>
              <a:rPr kumimoji="1" lang="ja-JP" altLang="en-US" sz="6000" dirty="0">
                <a:highlight>
                  <a:srgbClr val="C0C0C0"/>
                </a:highlight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ました。</a:t>
            </a:r>
          </a:p>
        </p:txBody>
      </p:sp>
      <p:sp>
        <p:nvSpPr>
          <p:cNvPr id="7" name="爆発: 8 pt 6">
            <a:extLst>
              <a:ext uri="{FF2B5EF4-FFF2-40B4-BE49-F238E27FC236}">
                <a16:creationId xmlns:a16="http://schemas.microsoft.com/office/drawing/2014/main" id="{74156EB2-5A7D-B898-3CD4-08F714DFCD06}"/>
              </a:ext>
            </a:extLst>
          </p:cNvPr>
          <p:cNvSpPr/>
          <p:nvPr/>
        </p:nvSpPr>
        <p:spPr>
          <a:xfrm>
            <a:off x="8273205" y="2314664"/>
            <a:ext cx="1750653" cy="1101954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A4D2F6-2B25-BE6D-AC17-342D7D66092F}"/>
              </a:ext>
            </a:extLst>
          </p:cNvPr>
          <p:cNvSpPr txBox="1"/>
          <p:nvPr/>
        </p:nvSpPr>
        <p:spPr>
          <a:xfrm>
            <a:off x="3289826" y="378090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あたま</a:t>
            </a:r>
            <a:endParaRPr kumimoji="1" lang="ja-JP" altLang="en-US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A0FA1C-04E2-BF0E-10C1-14B16D0F1E6D}"/>
              </a:ext>
            </a:extLst>
          </p:cNvPr>
          <p:cNvSpPr txBox="1"/>
          <p:nvPr/>
        </p:nvSpPr>
        <p:spPr>
          <a:xfrm>
            <a:off x="7490491" y="378090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くだ</a:t>
            </a:r>
            <a:endParaRPr kumimoji="1" lang="ja-JP" altLang="en-US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958B9D-D694-FD81-0CE7-D83C6A1D1C76}"/>
              </a:ext>
            </a:extLst>
          </p:cNvPr>
          <p:cNvSpPr txBox="1"/>
          <p:nvPr/>
        </p:nvSpPr>
        <p:spPr>
          <a:xfrm>
            <a:off x="5967172" y="378090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3BF75EB-C764-2E78-6F93-7DBDE9C3E142}"/>
              </a:ext>
            </a:extLst>
          </p:cNvPr>
          <p:cNvSpPr txBox="1"/>
          <p:nvPr/>
        </p:nvSpPr>
        <p:spPr>
          <a:xfrm>
            <a:off x="64302" y="5378918"/>
            <a:ext cx="121276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altLang="ja-JP" sz="2400" dirty="0"/>
              <a:t>“जसले पाप गर्छ त्‍यो दियाबलसको हो। किनकि दियाबलसले त सुरुदेखि नै पाप गर्दैआएको छ। दियाबलसका कामहरू नष्‍ट पार्नलाई नै परमेश्‍वरका पुत्र प्रकट हुनुभएको हो।”</a:t>
            </a:r>
          </a:p>
          <a:p>
            <a:r>
              <a:rPr lang="hi-IN" altLang="ja-JP" sz="2400" dirty="0"/>
              <a:t>‭‭१ यूहन्‍ना‬ ‭3‬:‭8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34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2106B4-851F-3077-591A-4B1478AC2779}"/>
              </a:ext>
            </a:extLst>
          </p:cNvPr>
          <p:cNvSpPr txBox="1"/>
          <p:nvPr/>
        </p:nvSpPr>
        <p:spPr>
          <a:xfrm>
            <a:off x="157089" y="2584615"/>
            <a:ext cx="12187952" cy="1200329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キリストは、</a:t>
            </a:r>
            <a:r>
              <a:rPr kumimoji="1"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真</a:t>
            </a:r>
            <a:r>
              <a:rPr kumimoji="1" lang="ja-JP" altLang="en-US" sz="7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の</a:t>
            </a:r>
            <a:r>
              <a:rPr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祭司</a:t>
            </a:r>
            <a:r>
              <a:rPr kumimoji="1" lang="ja-JP" altLang="en-US" sz="7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です。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D9DF55-CEDA-DDD7-586F-53888E0B42C1}"/>
              </a:ext>
            </a:extLst>
          </p:cNvPr>
          <p:cNvSpPr txBox="1"/>
          <p:nvPr/>
        </p:nvSpPr>
        <p:spPr>
          <a:xfrm>
            <a:off x="0" y="4306756"/>
            <a:ext cx="11266713" cy="1015663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すべて</a:t>
            </a:r>
            <a:r>
              <a:rPr kumimoji="1" lang="ja-JP" altLang="en-US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の　</a:t>
            </a:r>
            <a:r>
              <a:rPr kumimoji="1" lang="ja-JP" altLang="en-US" sz="60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罪</a:t>
            </a:r>
            <a:r>
              <a:rPr kumimoji="1" lang="ja-JP" altLang="en-US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を　ゆるしました。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A4D2F6-2B25-BE6D-AC17-342D7D66092F}"/>
              </a:ext>
            </a:extLst>
          </p:cNvPr>
          <p:cNvSpPr txBox="1"/>
          <p:nvPr/>
        </p:nvSpPr>
        <p:spPr>
          <a:xfrm>
            <a:off x="3772309" y="367692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つみ</a:t>
            </a:r>
            <a:endParaRPr kumimoji="1" lang="ja-JP" altLang="en-US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97CDA1-762D-18A0-F3A1-EB80D72F43DB}"/>
              </a:ext>
            </a:extLst>
          </p:cNvPr>
          <p:cNvSpPr txBox="1"/>
          <p:nvPr/>
        </p:nvSpPr>
        <p:spPr>
          <a:xfrm>
            <a:off x="5396429" y="198532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まこと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43A665-CA23-5E53-622A-B5F812E29044}"/>
              </a:ext>
            </a:extLst>
          </p:cNvPr>
          <p:cNvSpPr txBox="1"/>
          <p:nvPr/>
        </p:nvSpPr>
        <p:spPr>
          <a:xfrm>
            <a:off x="7810141" y="1962214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さいし</a:t>
            </a:r>
            <a:endParaRPr kumimoji="1" lang="ja-JP" altLang="en-US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B2B7DCD-7EDF-D738-7849-294B635C4B15}"/>
              </a:ext>
            </a:extLst>
          </p:cNvPr>
          <p:cNvSpPr/>
          <p:nvPr/>
        </p:nvSpPr>
        <p:spPr>
          <a:xfrm>
            <a:off x="2854825" y="220103"/>
            <a:ext cx="6039405" cy="12380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C5B5194-AFC7-9B8F-2B00-0569DFA95AA5}"/>
              </a:ext>
            </a:extLst>
          </p:cNvPr>
          <p:cNvSpPr/>
          <p:nvPr/>
        </p:nvSpPr>
        <p:spPr>
          <a:xfrm>
            <a:off x="2654878" y="-73573"/>
            <a:ext cx="6439297" cy="213240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9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ゆるし</a:t>
            </a:r>
            <a:endParaRPr kumimoji="1" lang="ja-JP" altLang="en-US" sz="9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168721-9FCA-81C0-AEE1-91CAD8182D42}"/>
              </a:ext>
            </a:extLst>
          </p:cNvPr>
          <p:cNvSpPr txBox="1"/>
          <p:nvPr/>
        </p:nvSpPr>
        <p:spPr>
          <a:xfrm>
            <a:off x="310054" y="5331895"/>
            <a:ext cx="118819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altLang="ja-JP" sz="2800" dirty="0"/>
              <a:t>“यसकारण अब ख्रीष्‍ट येशूमा भएकाहरूलाई दण्‍डको आज्ञा छैन। पाप र मृत्‍युको व्‍यवस्‍थाबाट मलाई जीवनका आत्‍माको व्‍यवस्‍थाले ख्रीष्‍ट येशूमा मुक्त पारेको छ।”</a:t>
            </a:r>
          </a:p>
          <a:p>
            <a:r>
              <a:rPr lang="hi-IN" altLang="ja-JP" sz="2800" dirty="0"/>
              <a:t>‭‭रोमी‬ ‭8‬:‭1‬-‭2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38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2106B4-851F-3077-591A-4B1478AC2779}"/>
              </a:ext>
            </a:extLst>
          </p:cNvPr>
          <p:cNvSpPr txBox="1"/>
          <p:nvPr/>
        </p:nvSpPr>
        <p:spPr>
          <a:xfrm>
            <a:off x="0" y="626216"/>
            <a:ext cx="12187952" cy="1200329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7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キリストは、</a:t>
            </a:r>
            <a:r>
              <a:rPr kumimoji="1"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真</a:t>
            </a:r>
            <a:r>
              <a:rPr kumimoji="1" lang="ja-JP" altLang="en-US" sz="7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の</a:t>
            </a:r>
            <a:r>
              <a:rPr lang="ja-JP" altLang="en-US" sz="7200" dirty="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預言者</a:t>
            </a:r>
            <a:r>
              <a:rPr kumimoji="1" lang="ja-JP" altLang="en-US" sz="7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です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D9DF55-CEDA-DDD7-586F-53888E0B42C1}"/>
              </a:ext>
            </a:extLst>
          </p:cNvPr>
          <p:cNvSpPr txBox="1"/>
          <p:nvPr/>
        </p:nvSpPr>
        <p:spPr>
          <a:xfrm>
            <a:off x="465876" y="4078719"/>
            <a:ext cx="12191999" cy="1631216"/>
          </a:xfrm>
          <a:prstGeom prst="rect">
            <a:avLst/>
          </a:prstGeom>
          <a:noFill/>
          <a:ln w="444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</a:t>
            </a:r>
            <a:r>
              <a:rPr lang="ja-JP" altLang="en-US" sz="32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　　　　　　　　　あ　　　　みち</a:t>
            </a:r>
            <a:endParaRPr lang="en-US" altLang="ja-JP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ja-JP" altLang="en-US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　神様に　会う　道です。</a:t>
            </a:r>
            <a:endParaRPr kumimoji="1" lang="ja-JP" altLang="en-US" sz="60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97CDA1-762D-18A0-F3A1-EB80D72F43DB}"/>
              </a:ext>
            </a:extLst>
          </p:cNvPr>
          <p:cNvSpPr txBox="1"/>
          <p:nvPr/>
        </p:nvSpPr>
        <p:spPr>
          <a:xfrm>
            <a:off x="5305822" y="-586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まこと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43A665-CA23-5E53-622A-B5F812E29044}"/>
              </a:ext>
            </a:extLst>
          </p:cNvPr>
          <p:cNvSpPr txBox="1"/>
          <p:nvPr/>
        </p:nvSpPr>
        <p:spPr>
          <a:xfrm>
            <a:off x="7520827" y="-47701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よげんしゃ</a:t>
            </a:r>
            <a:endParaRPr kumimoji="1" lang="ja-JP" altLang="en-US" sz="32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FC57269-6529-64DD-AFF3-66180EE34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12" y="1653246"/>
            <a:ext cx="6096528" cy="244374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B68872-96F5-0023-3D76-B64D2FB958DB}"/>
              </a:ext>
            </a:extLst>
          </p:cNvPr>
          <p:cNvSpPr txBox="1"/>
          <p:nvPr/>
        </p:nvSpPr>
        <p:spPr>
          <a:xfrm>
            <a:off x="168166" y="5709935"/>
            <a:ext cx="12023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altLang="ja-JP" sz="2400" dirty="0"/>
              <a:t>“येशूले तिनलाई भन्‍नुभयो, “बाटो, सत्‍य र जीवन म नै हुँ। मद्वारा बाहेक कोही पनि पिताकहाँ आउन सक्‍दैन।”</a:t>
            </a:r>
          </a:p>
          <a:p>
            <a:r>
              <a:rPr lang="hi-IN" altLang="ja-JP" sz="2400" dirty="0"/>
              <a:t>‭‭यूहन्‍ना‬ ‭14‬:‭6‬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987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EC3191-E071-94C5-191E-23DA4BA754C8}"/>
              </a:ext>
            </a:extLst>
          </p:cNvPr>
          <p:cNvSpPr txBox="1"/>
          <p:nvPr/>
        </p:nvSpPr>
        <p:spPr>
          <a:xfrm>
            <a:off x="1126672" y="832757"/>
            <a:ext cx="7366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十字架</a:t>
            </a:r>
            <a:r>
              <a:rPr kumimoji="1" lang="ja-JP" altLang="en-US" sz="8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の上で、</a:t>
            </a:r>
            <a:endParaRPr kumimoji="1" lang="en-US" altLang="ja-JP" sz="80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7A3611-5724-FA4D-819B-5304D00EDC05}"/>
              </a:ext>
            </a:extLst>
          </p:cNvPr>
          <p:cNvSpPr txBox="1"/>
          <p:nvPr/>
        </p:nvSpPr>
        <p:spPr>
          <a:xfrm>
            <a:off x="1257300" y="277587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じゅうじか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9791F4-AEC2-5EA3-4C52-3B392D4E67C4}"/>
              </a:ext>
            </a:extLst>
          </p:cNvPr>
          <p:cNvSpPr txBox="1"/>
          <p:nvPr/>
        </p:nvSpPr>
        <p:spPr>
          <a:xfrm>
            <a:off x="1126672" y="2625848"/>
            <a:ext cx="9780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全ての問題を完全に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7D4365-9722-36E4-2D41-7313E164784C}"/>
              </a:ext>
            </a:extLst>
          </p:cNvPr>
          <p:cNvSpPr txBox="1"/>
          <p:nvPr/>
        </p:nvSpPr>
        <p:spPr>
          <a:xfrm>
            <a:off x="-1" y="4785086"/>
            <a:ext cx="11929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かいけつ</a:t>
            </a:r>
            <a:r>
              <a:rPr lang="ja-JP" altLang="en-US" sz="8000" dirty="0">
                <a:solidFill>
                  <a:schemeClr val="bg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決</a:t>
            </a:r>
            <a:r>
              <a:rPr lang="ja-JP" altLang="en-US" sz="8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しました！！</a:t>
            </a:r>
            <a:endParaRPr kumimoji="1" lang="ja-JP" altLang="en-US" sz="80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C513D0-79A1-A57C-9719-57471994E089}"/>
              </a:ext>
            </a:extLst>
          </p:cNvPr>
          <p:cNvSpPr txBox="1"/>
          <p:nvPr/>
        </p:nvSpPr>
        <p:spPr>
          <a:xfrm>
            <a:off x="5191559" y="22341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うえ</a:t>
            </a:r>
            <a:endParaRPr kumimoji="1" lang="ja-JP" altLang="en-US" sz="4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82BCB7-F730-4BAF-9E80-FF11A44CE6FB}"/>
              </a:ext>
            </a:extLst>
          </p:cNvPr>
          <p:cNvSpPr txBox="1"/>
          <p:nvPr/>
        </p:nvSpPr>
        <p:spPr>
          <a:xfrm>
            <a:off x="1126672" y="211378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すべ</a:t>
            </a:r>
            <a:endParaRPr kumimoji="1" lang="ja-JP" altLang="en-US" sz="4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F3EE21-5064-7523-E5BA-79C15F2047F5}"/>
              </a:ext>
            </a:extLst>
          </p:cNvPr>
          <p:cNvSpPr txBox="1"/>
          <p:nvPr/>
        </p:nvSpPr>
        <p:spPr>
          <a:xfrm>
            <a:off x="4006771" y="2068679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もんだい</a:t>
            </a:r>
            <a:endParaRPr kumimoji="1" lang="ja-JP" altLang="en-US" sz="4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7436B9-D7E8-2722-86C0-296F3B17D731}"/>
              </a:ext>
            </a:extLst>
          </p:cNvPr>
          <p:cNvSpPr txBox="1"/>
          <p:nvPr/>
        </p:nvSpPr>
        <p:spPr>
          <a:xfrm>
            <a:off x="7354127" y="2113788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かんぜん</a:t>
            </a:r>
            <a:endParaRPr kumimoji="1" lang="ja-JP" altLang="en-US" sz="400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E8728B-88A6-48C1-40C8-D9C89AE76290}"/>
              </a:ext>
            </a:extLst>
          </p:cNvPr>
          <p:cNvSpPr txBox="1"/>
          <p:nvPr/>
        </p:nvSpPr>
        <p:spPr>
          <a:xfrm>
            <a:off x="11462657" y="3135086"/>
            <a:ext cx="184731" cy="36933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3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13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0FCFF4-D7E1-5D89-5F3C-7B5C386A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9283E12-4DEB-EB19-923A-E0DD92822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293"/>
            <a:ext cx="12149687" cy="5559972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08E205C-AB79-F188-BEE9-FEDA0FDAD7D8}"/>
              </a:ext>
            </a:extLst>
          </p:cNvPr>
          <p:cNvSpPr/>
          <p:nvPr/>
        </p:nvSpPr>
        <p:spPr>
          <a:xfrm>
            <a:off x="4903076" y="1709148"/>
            <a:ext cx="7246611" cy="10615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It is Finished!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56A8322-8D6A-C065-0385-5AA16C1343A1}"/>
              </a:ext>
            </a:extLst>
          </p:cNvPr>
          <p:cNvSpPr/>
          <p:nvPr/>
        </p:nvSpPr>
        <p:spPr>
          <a:xfrm>
            <a:off x="4903076" y="152098"/>
            <a:ext cx="7131269" cy="15385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かんりょう</a:t>
            </a:r>
            <a:endParaRPr kumimoji="1" lang="en-US" altLang="ja-JP" sz="36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完了しました！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AE71B5-F0F1-1B59-9A0B-8249752D9664}"/>
              </a:ext>
            </a:extLst>
          </p:cNvPr>
          <p:cNvSpPr txBox="1"/>
          <p:nvPr/>
        </p:nvSpPr>
        <p:spPr>
          <a:xfrm>
            <a:off x="191814" y="5587727"/>
            <a:ext cx="12000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जब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येशूले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सिर्का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लिनुभयो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तब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उहाँले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भन्‍नुभयो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अब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सिद्धियो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उहाँले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शिर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निहुराएर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आफ्‍नो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आत्‍मा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त्‍यागिदिनुभयो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यूहन्‍ना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19:30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6D146E9-0884-C3D2-3B4D-19C43B304C5B}"/>
              </a:ext>
            </a:extLst>
          </p:cNvPr>
          <p:cNvSpPr/>
          <p:nvPr/>
        </p:nvSpPr>
        <p:spPr>
          <a:xfrm>
            <a:off x="4903076" y="2770693"/>
            <a:ext cx="7288925" cy="10615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5400" b="1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5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अब</a:t>
            </a:r>
            <a:r>
              <a:rPr lang="en-US" altLang="ja-JP" sz="5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5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सिद्धियो</a:t>
            </a:r>
            <a:r>
              <a:rPr lang="en-US" altLang="ja-JP" sz="5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US" altLang="ja-JP" sz="5400" b="1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58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A294B0-5100-110F-0A62-36984962A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" y="165100"/>
            <a:ext cx="12109807" cy="6781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あいの　イエスさま、</a:t>
            </a:r>
            <a:endParaRPr kumimoji="1" lang="en-US" altLang="ja-JP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endParaRPr lang="en-US" altLang="ja-JP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わたしは　かみさまから　はなれました。　</a:t>
            </a:r>
            <a:endParaRPr lang="en-US" altLang="ja-JP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つみを　おかしました。　</a:t>
            </a:r>
            <a:endParaRPr lang="en-US" altLang="ja-JP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サタンの　どれいでした。</a:t>
            </a:r>
            <a:endParaRPr lang="en-US" altLang="ja-JP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endParaRPr lang="en-US" altLang="ja-JP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まことの　おうの　キリストが　</a:t>
            </a:r>
            <a:r>
              <a:rPr lang="ja-JP" altLang="en-US" sz="3200" u="sng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サタンを　うち　くだきました。　</a:t>
            </a: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まことの　さいしの　キリストが　</a:t>
            </a:r>
            <a:r>
              <a:rPr lang="ja-JP" altLang="en-US" sz="3200" u="sng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わたしの　つみを　ゆるしました。</a:t>
            </a:r>
            <a:endParaRPr lang="en-US" altLang="ja-JP" sz="3200" u="sng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まことの　よげんしゃ　キリストが　</a:t>
            </a:r>
            <a:r>
              <a:rPr lang="ja-JP" altLang="en-US" sz="3200" u="sng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かみさまに　あう　みちです。</a:t>
            </a:r>
            <a:endParaRPr lang="en-US" altLang="ja-JP" sz="3200" u="sng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キリストの　イエスさまを　わたしの　こころに　うけいれます。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はいって　ください。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かんしゃ　します。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イエス・キリストの　おなまえ</a:t>
            </a:r>
            <a:r>
              <a:rPr lang="ja-JP" altLang="en-US" sz="320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　おい</a:t>
            </a: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のります。　アーメン。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>
              <a:buNone/>
            </a:pPr>
            <a:endParaRPr lang="en-US" altLang="ja-JP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6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EBA4A65-E1E4-CB39-BAF1-7645169D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581334" cy="694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AFD397C-FC7A-C480-9423-07754913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5552440"/>
            <a:ext cx="11668760" cy="26111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आदिमा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परमेश्‍वरले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आकाशमण्डल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पृथ्‍वी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सृष्‍टि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गर्नुभयो</a:t>
            </a:r>
            <a:r>
              <a:rPr lang="en-US" altLang="ja-JP" sz="32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r>
              <a:rPr lang="en-US" altLang="ja-JP" sz="32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en-US" altLang="ja-JP" sz="32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उत्‍पत्ति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1:1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ja-JP" altLang="ja-JP" sz="3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br>
              <a:rPr lang="ja-JP" altLang="ja-JP" sz="3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sz="6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606611-A9C8-A3C0-1548-22AEB53DD08C}"/>
              </a:ext>
            </a:extLst>
          </p:cNvPr>
          <p:cNvSpPr txBox="1"/>
          <p:nvPr/>
        </p:nvSpPr>
        <p:spPr>
          <a:xfrm>
            <a:off x="236934" y="43688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かみ　　</a:t>
            </a:r>
            <a:r>
              <a:rPr kumimoji="1" lang="ja-JP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てん</a:t>
            </a:r>
            <a:r>
              <a:rPr kumimoji="1" lang="ja-JP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ち</a:t>
            </a:r>
            <a:endParaRPr kumimoji="1" lang="en-US" altLang="ja-JP" sz="3600" dirty="0">
              <a:solidFill>
                <a:schemeClr val="accent4">
                  <a:lumMod val="40000"/>
                  <a:lumOff val="60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はじめに、</a:t>
            </a:r>
            <a:r>
              <a:rPr kumimoji="1" lang="ja-JP" altLang="en-US" sz="4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　</a:t>
            </a:r>
            <a:r>
              <a:rPr kumimoji="1" lang="ja-JP" altLang="en-US" sz="4400" dirty="0">
                <a:highlight>
                  <a:srgbClr val="00FFFF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kumimoji="1" lang="ja-JP" altLang="en-US" sz="4400" dirty="0">
                <a:highlight>
                  <a:srgbClr val="C0C0C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</a:t>
            </a:r>
            <a:r>
              <a:rPr kumimoji="1" lang="ja-JP" altLang="en-US" sz="44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つくりました。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275481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7B453E-FB4F-26E4-16F8-0E708657AB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-96203"/>
            <a:ext cx="12192000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AC4E16F-51DD-EAC9-7A7A-AEB2C973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86" y="5273040"/>
            <a:ext cx="10515600" cy="23977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यसैकारण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परमेश्‍वरले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मानिसलाई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आफ्‍नै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स्‍वरूपमा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सृष्‍टि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गर्नुभयो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परमेश्‍वरकै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प्रतिरूपमा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उहाँले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तिनलाई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सृष्‍टि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गर्नुभयो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नारी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गरी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उहाँले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तिनीहरूलाई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सृष्‍टि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गर्नुभयो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br>
              <a:rPr lang="ja-JP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उत्‍पत्ति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1:27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ja-JP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br>
              <a:rPr lang="ja-JP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sz="2400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30EB6D1-2F3C-3819-B1E5-C763FDBF6EA7}"/>
              </a:ext>
            </a:extLst>
          </p:cNvPr>
          <p:cNvSpPr/>
          <p:nvPr/>
        </p:nvSpPr>
        <p:spPr>
          <a:xfrm>
            <a:off x="8016240" y="1046480"/>
            <a:ext cx="568960" cy="386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B5D17E5-DD06-37F0-EB86-E7BEF7C38337}"/>
              </a:ext>
            </a:extLst>
          </p:cNvPr>
          <p:cNvSpPr/>
          <p:nvPr/>
        </p:nvSpPr>
        <p:spPr>
          <a:xfrm>
            <a:off x="8940800" y="660400"/>
            <a:ext cx="467360" cy="386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B34482-516B-40E5-9D38-A7A5F3ABACA2}"/>
              </a:ext>
            </a:extLst>
          </p:cNvPr>
          <p:cNvSpPr/>
          <p:nvPr/>
        </p:nvSpPr>
        <p:spPr>
          <a:xfrm>
            <a:off x="0" y="4277360"/>
            <a:ext cx="121920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神様の　</a:t>
            </a:r>
            <a:r>
              <a:rPr lang="ja-JP" altLang="en-US" sz="32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かたち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　男と女を　つくりました。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9C872E-2983-BEF2-5ED4-D012174FAB79}"/>
              </a:ext>
            </a:extLst>
          </p:cNvPr>
          <p:cNvSpPr txBox="1"/>
          <p:nvPr/>
        </p:nvSpPr>
        <p:spPr>
          <a:xfrm>
            <a:off x="400692" y="235628"/>
            <a:ext cx="1006867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かみさま</a:t>
            </a:r>
            <a:r>
              <a:rPr lang="ja-JP" altLang="en-US" sz="32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20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れい</a:t>
            </a:r>
            <a:endParaRPr lang="en-US" altLang="ja-JP" sz="32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神様は　霊です。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20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20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0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にんげん　　れい</a:t>
            </a:r>
            <a:endParaRPr lang="en-US" altLang="ja-JP" sz="20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人間も　霊があります。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6BBE22-EDA9-2FE0-430E-26E13A0C888F}"/>
              </a:ext>
            </a:extLst>
          </p:cNvPr>
          <p:cNvSpPr txBox="1"/>
          <p:nvPr/>
        </p:nvSpPr>
        <p:spPr>
          <a:xfrm>
            <a:off x="7099443" y="235628"/>
            <a:ext cx="113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highlight>
                  <a:srgbClr val="FF00FF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B0C85B-AB88-B340-9470-F18EF61B614E}"/>
              </a:ext>
            </a:extLst>
          </p:cNvPr>
          <p:cNvSpPr txBox="1"/>
          <p:nvPr/>
        </p:nvSpPr>
        <p:spPr>
          <a:xfrm>
            <a:off x="10263883" y="274320"/>
            <a:ext cx="156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highlight>
                  <a:srgbClr val="00FFFF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アダム</a:t>
            </a:r>
          </a:p>
        </p:txBody>
      </p:sp>
    </p:spTree>
    <p:extLst>
      <p:ext uri="{BB962C8B-B14F-4D97-AF65-F5344CB8AC3E}">
        <p14:creationId xmlns:p14="http://schemas.microsoft.com/office/powerpoint/2010/main" val="350757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7B453E-FB4F-26E4-16F8-0E708657AB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" y="1786759"/>
            <a:ext cx="12007065" cy="36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AC4E16F-51DD-EAC9-7A7A-AEB2C973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86" y="5273040"/>
            <a:ext cx="10515600" cy="23977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ja-JP" sz="28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ja-JP" altLang="ja-JP" sz="20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परमेश्‍वरले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तिनीहरूलाई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आशिष्</a:t>
            </a:r>
            <a:r>
              <a:rPr lang="ja-JP" altLang="ja-JP" sz="2000" b="1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‌</a:t>
            </a:r>
            <a:r>
              <a:rPr lang="ja-JP" altLang="ja-JP" sz="20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दिनुभयो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0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तिनीहरूलाई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भन्‍नुभयो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फल्‍दै</a:t>
            </a:r>
            <a:r>
              <a:rPr lang="en-US" altLang="ja-JP" sz="2000" b="1" kern="100" dirty="0" err="1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फुल्‍दै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वृद्धि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हुँदै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पृथ्‍वीमा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भरिँदै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त्‍यसलाई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आफ्‍नो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वशमा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पार्दैजाओ</a:t>
            </a:r>
            <a:r>
              <a:rPr lang="en-US" altLang="ja-JP" sz="20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समुद्रका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माछाहरू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आकाशका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पक्षीहरू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तथा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पृथ्‍वीका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सबै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जीवित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प्राणीहरूमाथि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अधिकार</a:t>
            </a:r>
            <a:r>
              <a:rPr lang="en-US" altLang="ja-JP" sz="20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</a:t>
            </a:r>
            <a:r>
              <a:rPr lang="en-US" altLang="ja-JP" sz="20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ja-JP" altLang="ja-JP" sz="20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””</a:t>
            </a:r>
            <a:br>
              <a:rPr lang="ja-JP" altLang="ja-JP" sz="20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2000" b="1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</a:rPr>
              <a:t>उत्‍पत्ति</a:t>
            </a:r>
            <a:r>
              <a:rPr lang="ja-JP" altLang="ja-JP" sz="2000" b="1" dirty="0">
                <a:effectLst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effectLst/>
                <a:latin typeface="UD デジタル 教科書体 NK-R" panose="02020400000000000000" pitchFamily="18" charset="-128"/>
                <a:cs typeface="Times New Roman" panose="02020603050405020304" pitchFamily="18" charset="0"/>
              </a:rPr>
              <a:t>1:28</a:t>
            </a:r>
            <a:r>
              <a:rPr lang="ja-JP" altLang="ja-JP" sz="2000" b="1" dirty="0">
                <a:effectLst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ja-JP" altLang="ja-JP" sz="2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sz="2800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30EB6D1-2F3C-3819-B1E5-C763FDBF6EA7}"/>
              </a:ext>
            </a:extLst>
          </p:cNvPr>
          <p:cNvSpPr/>
          <p:nvPr/>
        </p:nvSpPr>
        <p:spPr>
          <a:xfrm>
            <a:off x="7998660" y="2428801"/>
            <a:ext cx="568960" cy="4414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B5D17E5-DD06-37F0-EB86-E7BEF7C38337}"/>
              </a:ext>
            </a:extLst>
          </p:cNvPr>
          <p:cNvSpPr/>
          <p:nvPr/>
        </p:nvSpPr>
        <p:spPr>
          <a:xfrm>
            <a:off x="8892959" y="2208078"/>
            <a:ext cx="467360" cy="4414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B34482-516B-40E5-9D38-A7A5F3ABACA2}"/>
              </a:ext>
            </a:extLst>
          </p:cNvPr>
          <p:cNvSpPr/>
          <p:nvPr/>
        </p:nvSpPr>
        <p:spPr>
          <a:xfrm>
            <a:off x="0" y="4277360"/>
            <a:ext cx="12192000" cy="11133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にんげん　　　　しゅくふく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神様は　</a:t>
            </a:r>
            <a:r>
              <a:rPr lang="ja-JP" altLang="en-US" sz="4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人間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</a:t>
            </a:r>
            <a:r>
              <a:rPr lang="ja-JP" altLang="en-US" sz="4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祝福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しました。</a:t>
            </a:r>
            <a:endParaRPr kumimoji="1" lang="ja-JP" altLang="en-US" sz="4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F761B81-5928-5DDF-6F8D-F6A67B693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54" b="68240"/>
          <a:stretch/>
        </p:blipFill>
        <p:spPr>
          <a:xfrm>
            <a:off x="-2" y="0"/>
            <a:ext cx="12191999" cy="20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CCFFB-B92C-8171-1F0D-03CCC130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2432"/>
            <a:ext cx="12192000" cy="17209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असल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खराबको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ज्ञान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दिने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रूखको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फलचाहिँ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नखानू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किनभने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जुन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दिन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तैंले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त्‍यो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खान्‍छस्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‌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तँ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निश्‍चय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नै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मर्नेछस्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‌</a:t>
            </a:r>
            <a:r>
              <a:rPr lang="en-US" altLang="ja-JP" sz="24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br>
              <a:rPr lang="ja-JP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24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उत्‍पत्ति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2:17</a:t>
            </a:r>
            <a:r>
              <a:rPr lang="ja-JP" altLang="ja-JP" sz="24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ja-JP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sz="4800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1C226BD6-AB8E-2A6B-DC03-C9DF2BC3B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0" cy="557886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1F25F3-2770-AB40-809C-79FA20733F6E}"/>
              </a:ext>
            </a:extLst>
          </p:cNvPr>
          <p:cNvSpPr/>
          <p:nvPr/>
        </p:nvSpPr>
        <p:spPr>
          <a:xfrm>
            <a:off x="-1" y="1030013"/>
            <a:ext cx="9364717" cy="35735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rgbClr val="0070C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</a:t>
            </a:r>
            <a:r>
              <a:rPr lang="ja-JP" altLang="en-US" sz="24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ぜん　あく　　　し　　　　き　　　み</a:t>
            </a:r>
            <a:endParaRPr lang="en-US" altLang="ja-JP" sz="32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u="sng" dirty="0">
                <a:solidFill>
                  <a:srgbClr val="0070C0"/>
                </a:solidFill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善</a:t>
            </a:r>
            <a:r>
              <a:rPr lang="ja-JP" altLang="en-US" sz="40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4000" u="sng" dirty="0">
                <a:solidFill>
                  <a:schemeClr val="bg1"/>
                </a:solidFill>
                <a:highlight>
                  <a:srgbClr val="0000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悪</a:t>
            </a:r>
            <a:r>
              <a:rPr lang="ja-JP" altLang="en-US" sz="40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知る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40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木の実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食べてはなりません。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</a:t>
            </a:r>
            <a:r>
              <a:rPr kumimoji="1" lang="ja-JP" altLang="en-US" sz="2800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かなら　　し</a:t>
            </a:r>
            <a:endParaRPr kumimoji="1" lang="en-US" altLang="ja-JP" sz="40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それを　食べると　</a:t>
            </a:r>
            <a:r>
              <a:rPr kumimoji="1" lang="ja-JP" altLang="en-US" sz="4000" dirty="0">
                <a:solidFill>
                  <a:schemeClr val="bg1"/>
                </a:solidFill>
                <a:highlight>
                  <a:srgbClr val="0000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必ず　死にます。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CCFF0FC-B72B-4DE1-3F48-208BE68D4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2" t="20383" r="8218" b="27509"/>
          <a:stretch/>
        </p:blipFill>
        <p:spPr>
          <a:xfrm>
            <a:off x="9364717" y="0"/>
            <a:ext cx="2827282" cy="55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62A761-39B2-3C31-0D95-47CCCED0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66611"/>
            <a:ext cx="12192000" cy="2591389"/>
          </a:xfrm>
        </p:spPr>
        <p:txBody>
          <a:bodyPr>
            <a:normAutofit/>
          </a:bodyPr>
          <a:lstStyle/>
          <a:p>
            <a:r>
              <a:rPr kumimoji="1" lang="hi-IN" altLang="ja-JP" sz="2400" dirty="0"/>
              <a:t>“सर्पले स्‍त्रीलाई भन्‍यो, “तिमीहरू मर्दैनौ। किनकि परमेश्‍वर जान्‍नुहुन्‍छ कि जुन दिन तिमीहरू त्‍यो खान्‍छौ त्‍यही दिन तिमीहरूका आँखा खुल्‍नेछन्, र असल र खराबको ज्ञान पाएर तिमीहरू परमेश्‍वरजस्‍तै हुनेछौ।” जब स्‍त्रीले त्‍यस रूखको फल खानलाई असल र हेर्नमा रहरलाग्‍दो, र बुद्धि पाउनलाई त्‍यस रूखको चाह गर्नुपर्ने रहेछ भनी देखिन्, तब तिनले त्‍यस रूखको फल टिपेर खाइन्, र आफ्‍ना पतिलाई पनि दिइन्, र उनले पनि खाए।”</a:t>
            </a:r>
            <a:br>
              <a:rPr kumimoji="1" lang="hi-IN" altLang="ja-JP" sz="2400" dirty="0"/>
            </a:br>
            <a:r>
              <a:rPr kumimoji="1" lang="hi-IN" altLang="ja-JP" sz="2400" dirty="0"/>
              <a:t>‭‭उत्‍पत्ति‬ ‭3‬:‭4‬-‭6‬</a:t>
            </a:r>
            <a:endParaRPr kumimoji="1" lang="ja-JP" altLang="en-US" sz="2400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9409F75-9BEC-5922-120C-49BCE6FA7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57693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AFB65F4-7F4E-54C0-1F8B-9B02E8637C68}"/>
              </a:ext>
            </a:extLst>
          </p:cNvPr>
          <p:cNvSpPr/>
          <p:nvPr/>
        </p:nvSpPr>
        <p:spPr>
          <a:xfrm>
            <a:off x="0" y="2621269"/>
            <a:ext cx="12191999" cy="1376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</a:t>
            </a:r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き　み　　　　　　　　　　　　　　</a:t>
            </a:r>
            <a:r>
              <a:rPr lang="ja-JP" altLang="en-US" sz="2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おっと</a:t>
            </a:r>
            <a:endParaRPr kumimoji="1" lang="en-US" altLang="ja-JP" sz="3200" b="1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女は　木の実を　食べました。そして、夫に　あげました。</a:t>
            </a:r>
            <a:endParaRPr kumimoji="1" lang="en-US" altLang="ja-JP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夫も　木の実を　食べました。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8B35F8D1-8DA1-AF2E-A2C9-B95437F93D29}"/>
              </a:ext>
            </a:extLst>
          </p:cNvPr>
          <p:cNvSpPr/>
          <p:nvPr/>
        </p:nvSpPr>
        <p:spPr>
          <a:xfrm>
            <a:off x="8414003" y="1647526"/>
            <a:ext cx="1912883" cy="7052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98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1F25F3-2770-AB40-809C-79FA20733F6E}"/>
              </a:ext>
            </a:extLst>
          </p:cNvPr>
          <p:cNvSpPr/>
          <p:nvPr/>
        </p:nvSpPr>
        <p:spPr>
          <a:xfrm>
            <a:off x="1" y="2106201"/>
            <a:ext cx="5126804" cy="47517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u="sng" dirty="0">
                <a:solidFill>
                  <a:srgbClr val="0070C0"/>
                </a:solidFill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善</a:t>
            </a:r>
            <a:r>
              <a:rPr lang="ja-JP" altLang="en-US" sz="32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200" u="sng" dirty="0">
                <a:solidFill>
                  <a:schemeClr val="bg1"/>
                </a:solidFill>
                <a:highlight>
                  <a:srgbClr val="0000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悪</a:t>
            </a:r>
            <a:r>
              <a:rPr lang="ja-JP" altLang="en-US" sz="32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知る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3200" dirty="0">
              <a:highlight>
                <a:srgbClr val="FFFF00"/>
              </a:highligh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木の実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食べてはなりません。</a:t>
            </a:r>
            <a:endParaRPr lang="en-US" altLang="ja-JP" sz="3200" u="sng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</a:t>
            </a:r>
            <a:endParaRPr kumimoji="1" lang="en-US" altLang="ja-JP" sz="3200" dirty="0">
              <a:solidFill>
                <a:schemeClr val="accent2">
                  <a:lumMod val="75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それを　食べると　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3200" dirty="0">
              <a:solidFill>
                <a:schemeClr val="bg1"/>
              </a:solidFill>
              <a:highlight>
                <a:srgbClr val="000000"/>
              </a:highligh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highlight>
                  <a:srgbClr val="0000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必ず　死にます。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CCFF0FC-B72B-4DE1-3F48-208BE68D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2" t="20383" r="8218" b="27509"/>
          <a:stretch/>
        </p:blipFill>
        <p:spPr>
          <a:xfrm>
            <a:off x="5050599" y="-40241"/>
            <a:ext cx="2486347" cy="68580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2BD6844-E82B-5BAE-87FD-A3FE6489AA8D}"/>
              </a:ext>
            </a:extLst>
          </p:cNvPr>
          <p:cNvSpPr/>
          <p:nvPr/>
        </p:nvSpPr>
        <p:spPr>
          <a:xfrm>
            <a:off x="1" y="-45636"/>
            <a:ext cx="5126804" cy="2106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0AB5EF7B-EEB0-7B7E-37C7-5E814118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4682"/>
            <a:ext cx="5126804" cy="1325563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神様は　言いました。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8EC90E40-AAE5-425C-48B4-52B554894B26}"/>
              </a:ext>
            </a:extLst>
          </p:cNvPr>
          <p:cNvSpPr/>
          <p:nvPr/>
        </p:nvSpPr>
        <p:spPr>
          <a:xfrm>
            <a:off x="2142161" y="1211262"/>
            <a:ext cx="1006867" cy="100642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0C44A1E-A831-6944-18D1-D026DE2C3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945" y="3474409"/>
            <a:ext cx="4655054" cy="33433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886BBF0-585C-D51C-BF5C-035A197E0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949" y="-15392"/>
            <a:ext cx="4655051" cy="2121592"/>
          </a:xfrm>
          <a:prstGeom prst="rect">
            <a:avLst/>
          </a:prstGeom>
        </p:spPr>
      </p:pic>
      <p:sp>
        <p:nvSpPr>
          <p:cNvPr id="18" name="タイトル 6">
            <a:extLst>
              <a:ext uri="{FF2B5EF4-FFF2-40B4-BE49-F238E27FC236}">
                <a16:creationId xmlns:a16="http://schemas.microsoft.com/office/drawing/2014/main" id="{0879543E-9474-C83D-9291-F50CCBBB4AF1}"/>
              </a:ext>
            </a:extLst>
          </p:cNvPr>
          <p:cNvSpPr txBox="1">
            <a:spLocks/>
          </p:cNvSpPr>
          <p:nvPr/>
        </p:nvSpPr>
        <p:spPr>
          <a:xfrm>
            <a:off x="7536949" y="175516"/>
            <a:ext cx="4655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bg1"/>
                </a:solidFill>
                <a:highlight>
                  <a:srgbClr val="0000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サタンは　言いました。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AB75533-8F5D-83E3-B137-9238EFCFE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866" y="5015729"/>
            <a:ext cx="1009707" cy="54259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280A5A4-1298-8BBA-86F8-76845919C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820" y="1085392"/>
            <a:ext cx="1048603" cy="1006423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7D6E39-E71E-A142-0225-7E1B6AAC800D}"/>
              </a:ext>
            </a:extLst>
          </p:cNvPr>
          <p:cNvSpPr/>
          <p:nvPr/>
        </p:nvSpPr>
        <p:spPr>
          <a:xfrm>
            <a:off x="7536947" y="2106200"/>
            <a:ext cx="4655052" cy="13982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/>
              <a:t>あなたは　死にません。</a:t>
            </a:r>
          </a:p>
        </p:txBody>
      </p:sp>
    </p:spTree>
    <p:extLst>
      <p:ext uri="{BB962C8B-B14F-4D97-AF65-F5344CB8AC3E}">
        <p14:creationId xmlns:p14="http://schemas.microsoft.com/office/powerpoint/2010/main" val="920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7" grpId="0"/>
      <p:bldP spid="9" grpId="0" animBg="1"/>
      <p:bldP spid="18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715AC8-BE44-2BF2-83AF-DB214B14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2" y="0"/>
            <a:ext cx="12150796" cy="1490432"/>
          </a:xfrm>
        </p:spPr>
        <p:txBody>
          <a:bodyPr/>
          <a:lstStyle/>
          <a:p>
            <a:r>
              <a:rPr kumimoji="1" lang="ja-JP" altLang="en-US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　</a:t>
            </a: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人は　</a:t>
            </a:r>
            <a:r>
              <a:rPr kumimoji="1" lang="ja-JP" altLang="en-US" sz="4800" b="1" dirty="0">
                <a:highlight>
                  <a:srgbClr val="C0C0C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サタン</a:t>
            </a: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　だまされました。</a:t>
            </a:r>
            <a:endParaRPr kumimoji="1" lang="ja-JP" altLang="en-US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F8087BF-3CE9-3033-6F98-62A434FD9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2" y="1490432"/>
            <a:ext cx="6191012" cy="53675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90D176-3B8F-E043-1892-F0152F5A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836" y="3869603"/>
            <a:ext cx="847417" cy="6708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B6D883-EEDF-91B1-1A9F-28F3EB7F5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93" y="3717016"/>
            <a:ext cx="987760" cy="670866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D025087E-B814-87BF-2DD3-15A89493E3EC}"/>
              </a:ext>
            </a:extLst>
          </p:cNvPr>
          <p:cNvSpPr/>
          <p:nvPr/>
        </p:nvSpPr>
        <p:spPr>
          <a:xfrm>
            <a:off x="5150487" y="1080977"/>
            <a:ext cx="7168056" cy="5367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i-IN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“तिमीहरू आफ्‍नो पिता दियाबलसका हौ, र तिमीहरूका पिताको इच्‍छा पूरा गर्ने तिमीहरूको सङ्कल्‍प छ। त्‍यो त सुरुदेखि नै हत्‍यारा थियो, र सत्‍यसँग त्‍यसलाई केही वास्‍ता छैन। किनभने त्‍यसमा केही सत्‍य छैन। जब त्‍यसले झूट बोल्‍दछ, त्‍यो आफ्‍नै स्‍वभावअनुसार बोल्‍दछ, किनभने त्‍यो झूटो हो र झूटको पिता हो।”</a:t>
            </a:r>
          </a:p>
          <a:p>
            <a:r>
              <a:rPr lang="hi-IN" altLang="ja-JP" sz="2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‭‭यूहन्‍ना‬ ‭8‬:‭44</a:t>
            </a:r>
            <a:endParaRPr lang="ja-JP" altLang="ja-JP" sz="2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98A86A2-67C9-342C-531B-5FEF28483CA1}"/>
              </a:ext>
            </a:extLst>
          </p:cNvPr>
          <p:cNvSpPr/>
          <p:nvPr/>
        </p:nvSpPr>
        <p:spPr>
          <a:xfrm>
            <a:off x="334582" y="5120668"/>
            <a:ext cx="5877032" cy="16463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kern="100" dirty="0">
                <a:effectLst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imes New Roman" panose="02020603050405020304" pitchFamily="18" charset="0"/>
              </a:rPr>
              <a:t>サタンのどれい</a:t>
            </a:r>
            <a:endParaRPr lang="ja-JP" altLang="ja-JP" sz="4400" kern="100" dirty="0">
              <a:effectLst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75DEB7F-F18E-B2AB-3D77-CC3E5E3EC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848" y="5030528"/>
            <a:ext cx="4075946" cy="21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715AC8-BE44-2BF2-83AF-DB214B14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2" y="0"/>
            <a:ext cx="12150796" cy="1490432"/>
          </a:xfrm>
        </p:spPr>
        <p:txBody>
          <a:bodyPr/>
          <a:lstStyle/>
          <a:p>
            <a:r>
              <a:rPr kumimoji="1" lang="ja-JP" altLang="en-US" sz="4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つみ</a:t>
            </a:r>
            <a:b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kumimoji="1" lang="ja-JP" altLang="en-US" sz="4000" b="1" dirty="0">
                <a:solidFill>
                  <a:schemeClr val="accent2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</a:t>
            </a:r>
            <a:r>
              <a:rPr kumimoji="1" lang="ja-JP" altLang="en-US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人は　</a:t>
            </a:r>
            <a:r>
              <a:rPr lang="ja-JP" altLang="en-US" sz="4800" b="1" dirty="0">
                <a:highlight>
                  <a:srgbClr val="C0C0C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</a:t>
            </a:r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　おかしました。</a:t>
            </a:r>
            <a:endParaRPr kumimoji="1" lang="ja-JP" altLang="en-US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F8087BF-3CE9-3033-6F98-62A434FD9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90432"/>
            <a:ext cx="5129048" cy="5367568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2E1616DF-B9D5-1FDB-CE27-DF638AE47029}"/>
              </a:ext>
            </a:extLst>
          </p:cNvPr>
          <p:cNvSpPr/>
          <p:nvPr/>
        </p:nvSpPr>
        <p:spPr>
          <a:xfrm>
            <a:off x="1734056" y="3877135"/>
            <a:ext cx="830468" cy="5161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5759E3-1B24-4F42-EAA8-58EE4ED0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6" y="3748347"/>
            <a:ext cx="830467" cy="449926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8F4C3AEE-7180-8D6E-82FF-FC7D856F7A8D}"/>
              </a:ext>
            </a:extLst>
          </p:cNvPr>
          <p:cNvSpPr/>
          <p:nvPr/>
        </p:nvSpPr>
        <p:spPr>
          <a:xfrm>
            <a:off x="1303283" y="4781589"/>
            <a:ext cx="1376854" cy="11719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6B17911-9FEF-1546-0C4F-AB7C21CAF5E6}"/>
              </a:ext>
            </a:extLst>
          </p:cNvPr>
          <p:cNvSpPr/>
          <p:nvPr/>
        </p:nvSpPr>
        <p:spPr>
          <a:xfrm>
            <a:off x="2998518" y="4718526"/>
            <a:ext cx="1518744" cy="12350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858A03E-BC15-532E-F81A-AE97EC079C2E}"/>
              </a:ext>
            </a:extLst>
          </p:cNvPr>
          <p:cNvSpPr/>
          <p:nvPr/>
        </p:nvSpPr>
        <p:spPr>
          <a:xfrm>
            <a:off x="5129048" y="1215126"/>
            <a:ext cx="7168056" cy="564287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किनकि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सबैले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पाप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गरेका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छन्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32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परमेश्‍वरको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महिमासम्‍म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पुग्‍नबाट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चुकेका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छन्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‌</a:t>
            </a:r>
            <a:r>
              <a:rPr lang="en-US" altLang="ja-JP" sz="3200" b="1" kern="100" dirty="0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।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”</a:t>
            </a:r>
            <a:endParaRPr lang="ja-JP" altLang="ja-JP" sz="3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3200" b="1" kern="100" dirty="0" err="1">
                <a:effectLst/>
                <a:latin typeface="Nirmala UI" panose="020B0502040204020203" pitchFamily="34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रोमी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kern="100" dirty="0">
                <a:effectLst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3:23</a:t>
            </a:r>
            <a:r>
              <a:rPr lang="ja-JP" altLang="ja-JP" sz="3200" b="1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endParaRPr lang="ja-JP" altLang="ja-JP" sz="3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70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1058</Words>
  <Application>Microsoft Office PowerPoint</Application>
  <PresentationFormat>ワイド画面</PresentationFormat>
  <Paragraphs>138</Paragraphs>
  <Slides>19</Slides>
  <Notes>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UD デジタル 教科書体 N-B</vt:lpstr>
      <vt:lpstr>UD デジタル 教科書体 NK-R</vt:lpstr>
      <vt:lpstr>UD Digi Kyokasho NP-B</vt:lpstr>
      <vt:lpstr>游ゴシック</vt:lpstr>
      <vt:lpstr>游ゴシック Light</vt:lpstr>
      <vt:lpstr>游明朝</vt:lpstr>
      <vt:lpstr>Arial</vt:lpstr>
      <vt:lpstr>Nirmala UI</vt:lpstr>
      <vt:lpstr>Office テーマ</vt:lpstr>
      <vt:lpstr>PowerPoint プレゼンテーション</vt:lpstr>
      <vt:lpstr>“आदिमा परमेश्‍वरले आकाशमण्डल र पृथ्‍वी सृष्‍टि गर्नुभयो।”  उत्‍पत्ति 1:1   </vt:lpstr>
      <vt:lpstr>“यसैकारण परमेश्‍वरले मानिसलाई आफ्‍नै स्‍वरूपमा सृष्‍टि गर्नुभयो। परमेश्‍वरकै प्रतिरूपमा उहाँले तिनलाई सृष्‍टि गर्नुभयो। नर र नारी नै गरी उहाँले तिनीहरूलाई सृष्‍टि गर्नुभयो।” उत्‍पत्ति 1:27    </vt:lpstr>
      <vt:lpstr> “परमेश्‍वरले तिनीहरूलाई आशिष्‌ दिनुभयो, र तिनीहरूलाई भन्‍नुभयो, “फल्‍दै-फुल्‍दै, वृद्धि हुँदै, पृथ्‍वीमा भरिँदै र त्‍यसलाई आफ्‍नो वशमा पार्दैजाओ। समुद्रका माछाहरू, आकाशका पक्षीहरू तथा पृथ्‍वीका सबै जीवित प्राणीहरूमाथि अधिकार गर।”” उत्‍पत्ति 1:28  </vt:lpstr>
      <vt:lpstr>“तर असल र खराबको ज्ञान दिने रूखको फलचाहिँ नखानू, किनभने जुन दिन तैंले त्‍यो खान्‍छस्‌ तँ निश्‍चय नै मर्नेछस्‌।” उत्‍पत्ति 2:17  </vt:lpstr>
      <vt:lpstr>“सर्पले स्‍त्रीलाई भन्‍यो, “तिमीहरू मर्दैनौ। किनकि परमेश्‍वर जान्‍नुहुन्‍छ कि जुन दिन तिमीहरू त्‍यो खान्‍छौ त्‍यही दिन तिमीहरूका आँखा खुल्‍नेछन्, र असल र खराबको ज्ञान पाएर तिमीहरू परमेश्‍वरजस्‍तै हुनेछौ।” जब स्‍त्रीले त्‍यस रूखको फल खानलाई असल र हेर्नमा रहरलाग्‍दो, र बुद्धि पाउनलाई त्‍यस रूखको चाह गर्नुपर्ने रहेछ भनी देखिन्, तब तिनले त्‍यस रूखको फल टिपेर खाइन्, र आफ्‍ना पतिलाई पनि दिइन्, र उनले पनि खाए।” ‭‭उत्‍पत्ति‬ ‭3‬:‭4‬-‭6‬</vt:lpstr>
      <vt:lpstr>神様は　言いました。</vt:lpstr>
      <vt:lpstr>①　人は　サタンに　だまされました。</vt:lpstr>
      <vt:lpstr>　　　　　　　つみ 　　②　人は　罪を　おかしました。</vt:lpstr>
      <vt:lpstr>　　　　　　　 　　③　人は　神様から　はなれました。</vt:lpstr>
      <vt:lpstr>人間の　ほんとうのもんだい</vt:lpstr>
      <vt:lpstr>＜人間のほんとうのもんだい＞ 　　　１．サタン 　　　２．つみ 　　　３．神様から　はなれた</vt:lpstr>
      <vt:lpstr>人間の　ほんとうのもんだい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OK SUJIN</dc:creator>
  <cp:lastModifiedBy>三基也 鶴見</cp:lastModifiedBy>
  <cp:revision>5</cp:revision>
  <dcterms:created xsi:type="dcterms:W3CDTF">2023-05-27T02:15:25Z</dcterms:created>
  <dcterms:modified xsi:type="dcterms:W3CDTF">2025-09-25T06:26:34Z</dcterms:modified>
</cp:coreProperties>
</file>