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8" r:id="rId2"/>
    <p:sldId id="341" r:id="rId3"/>
    <p:sldId id="358" r:id="rId4"/>
    <p:sldId id="360" r:id="rId5"/>
    <p:sldId id="342" r:id="rId6"/>
    <p:sldId id="343" r:id="rId7"/>
    <p:sldId id="344" r:id="rId8"/>
    <p:sldId id="346" r:id="rId9"/>
    <p:sldId id="345" r:id="rId10"/>
    <p:sldId id="357" r:id="rId11"/>
    <p:sldId id="347" r:id="rId12"/>
    <p:sldId id="353" r:id="rId13"/>
    <p:sldId id="352" r:id="rId14"/>
    <p:sldId id="355" r:id="rId15"/>
    <p:sldId id="354" r:id="rId16"/>
    <p:sldId id="351" r:id="rId17"/>
    <p:sldId id="348" r:id="rId18"/>
    <p:sldId id="356" r:id="rId19"/>
    <p:sldId id="349" r:id="rId20"/>
    <p:sldId id="340" r:id="rId21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4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85219"/>
            <a:ext cx="9751454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6000" smtClean="0"/>
              <a:t>サムエル記　１話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 smtClean="0"/>
              <a:t>ハンナのいのり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 smtClean="0"/>
              <a:t>第一サムエル１：１０－１１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362163" cy="79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 descr="http://ce.ag-j.or.jp/guide/2018/img/20180204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0" y="151038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http://ce.ag-j.or.jp/guide/2018/img/2018020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7" y="2675731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サムエル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lang="ja-JP" altLang="en-US" sz="7200" dirty="0"/>
              <a:t>サムエル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8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http://ce.ag-j.or.jp/guide/2018/img/2018020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7" y="2675731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サムエル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lang="ja-JP" altLang="en-US" sz="7200" dirty="0"/>
              <a:t>サムエル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3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http://ce.ag-j.or.jp/guide/2018/img/2018020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8/img/2018020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/>
          <p:cNvSpPr/>
          <p:nvPr/>
        </p:nvSpPr>
        <p:spPr>
          <a:xfrm>
            <a:off x="-592427" y="-659496"/>
            <a:ext cx="10161431" cy="7060296"/>
          </a:xfrm>
          <a:custGeom>
            <a:avLst/>
            <a:gdLst>
              <a:gd name="connsiteX0" fmla="*/ 399245 w 10161431"/>
              <a:gd name="connsiteY0" fmla="*/ 4226944 h 7060296"/>
              <a:gd name="connsiteX1" fmla="*/ 515154 w 10161431"/>
              <a:gd name="connsiteY1" fmla="*/ 4574674 h 7060296"/>
              <a:gd name="connsiteX2" fmla="*/ 540912 w 10161431"/>
              <a:gd name="connsiteY2" fmla="*/ 4639068 h 7060296"/>
              <a:gd name="connsiteX3" fmla="*/ 721216 w 10161431"/>
              <a:gd name="connsiteY3" fmla="*/ 5012555 h 7060296"/>
              <a:gd name="connsiteX4" fmla="*/ 927278 w 10161431"/>
              <a:gd name="connsiteY4" fmla="*/ 6042865 h 7060296"/>
              <a:gd name="connsiteX5" fmla="*/ 953036 w 10161431"/>
              <a:gd name="connsiteY5" fmla="*/ 6210291 h 7060296"/>
              <a:gd name="connsiteX6" fmla="*/ 1056067 w 10161431"/>
              <a:gd name="connsiteY6" fmla="*/ 6776961 h 7060296"/>
              <a:gd name="connsiteX7" fmla="*/ 1081825 w 10161431"/>
              <a:gd name="connsiteY7" fmla="*/ 6854234 h 7060296"/>
              <a:gd name="connsiteX8" fmla="*/ 1159098 w 10161431"/>
              <a:gd name="connsiteY8" fmla="*/ 7060296 h 7060296"/>
              <a:gd name="connsiteX9" fmla="*/ 1171977 w 10161431"/>
              <a:gd name="connsiteY9" fmla="*/ 6944386 h 7060296"/>
              <a:gd name="connsiteX10" fmla="*/ 1262129 w 10161431"/>
              <a:gd name="connsiteY10" fmla="*/ 4523158 h 7060296"/>
              <a:gd name="connsiteX11" fmla="*/ 1416676 w 10161431"/>
              <a:gd name="connsiteY11" fmla="*/ 4690584 h 7060296"/>
              <a:gd name="connsiteX12" fmla="*/ 1841678 w 10161431"/>
              <a:gd name="connsiteY12" fmla="*/ 5102708 h 7060296"/>
              <a:gd name="connsiteX13" fmla="*/ 2112135 w 10161431"/>
              <a:gd name="connsiteY13" fmla="*/ 5386043 h 7060296"/>
              <a:gd name="connsiteX14" fmla="*/ 2202287 w 10161431"/>
              <a:gd name="connsiteY14" fmla="*/ 5476195 h 7060296"/>
              <a:gd name="connsiteX15" fmla="*/ 2601532 w 10161431"/>
              <a:gd name="connsiteY15" fmla="*/ 5965592 h 7060296"/>
              <a:gd name="connsiteX16" fmla="*/ 2794715 w 10161431"/>
              <a:gd name="connsiteY16" fmla="*/ 6210291 h 7060296"/>
              <a:gd name="connsiteX17" fmla="*/ 2743200 w 10161431"/>
              <a:gd name="connsiteY17" fmla="*/ 5914077 h 7060296"/>
              <a:gd name="connsiteX18" fmla="*/ 2717442 w 10161431"/>
              <a:gd name="connsiteY18" fmla="*/ 5823924 h 7060296"/>
              <a:gd name="connsiteX19" fmla="*/ 2562895 w 10161431"/>
              <a:gd name="connsiteY19" fmla="*/ 5283012 h 7060296"/>
              <a:gd name="connsiteX20" fmla="*/ 2511380 w 10161431"/>
              <a:gd name="connsiteY20" fmla="*/ 4767857 h 7060296"/>
              <a:gd name="connsiteX21" fmla="*/ 2485622 w 10161431"/>
              <a:gd name="connsiteY21" fmla="*/ 4690584 h 7060296"/>
              <a:gd name="connsiteX22" fmla="*/ 2446985 w 10161431"/>
              <a:gd name="connsiteY22" fmla="*/ 4445885 h 7060296"/>
              <a:gd name="connsiteX23" fmla="*/ 2975019 w 10161431"/>
              <a:gd name="connsiteY23" fmla="*/ 4703463 h 7060296"/>
              <a:gd name="connsiteX24" fmla="*/ 3206839 w 10161431"/>
              <a:gd name="connsiteY24" fmla="*/ 4935282 h 7060296"/>
              <a:gd name="connsiteX25" fmla="*/ 3309870 w 10161431"/>
              <a:gd name="connsiteY25" fmla="*/ 4999677 h 7060296"/>
              <a:gd name="connsiteX26" fmla="*/ 3876540 w 10161431"/>
              <a:gd name="connsiteY26" fmla="*/ 5257254 h 7060296"/>
              <a:gd name="connsiteX27" fmla="*/ 4095481 w 10161431"/>
              <a:gd name="connsiteY27" fmla="*/ 5295891 h 7060296"/>
              <a:gd name="connsiteX28" fmla="*/ 3799267 w 10161431"/>
              <a:gd name="connsiteY28" fmla="*/ 5076950 h 7060296"/>
              <a:gd name="connsiteX29" fmla="*/ 2446985 w 10161431"/>
              <a:gd name="connsiteY29" fmla="*/ 4445885 h 7060296"/>
              <a:gd name="connsiteX30" fmla="*/ 2395470 w 10161431"/>
              <a:gd name="connsiteY30" fmla="*/ 4368612 h 7060296"/>
              <a:gd name="connsiteX31" fmla="*/ 2382591 w 10161431"/>
              <a:gd name="connsiteY31" fmla="*/ 4329975 h 7060296"/>
              <a:gd name="connsiteX32" fmla="*/ 2524259 w 10161431"/>
              <a:gd name="connsiteY32" fmla="*/ 4317096 h 7060296"/>
              <a:gd name="connsiteX33" fmla="*/ 2859109 w 10161431"/>
              <a:gd name="connsiteY33" fmla="*/ 4420127 h 7060296"/>
              <a:gd name="connsiteX34" fmla="*/ 4211391 w 10161431"/>
              <a:gd name="connsiteY34" fmla="*/ 4832251 h 7060296"/>
              <a:gd name="connsiteX35" fmla="*/ 4456090 w 10161431"/>
              <a:gd name="connsiteY35" fmla="*/ 4909524 h 7060296"/>
              <a:gd name="connsiteX36" fmla="*/ 5138670 w 10161431"/>
              <a:gd name="connsiteY36" fmla="*/ 5102708 h 7060296"/>
              <a:gd name="connsiteX37" fmla="*/ 5228822 w 10161431"/>
              <a:gd name="connsiteY37" fmla="*/ 5154223 h 7060296"/>
              <a:gd name="connsiteX38" fmla="*/ 5692462 w 10161431"/>
              <a:gd name="connsiteY38" fmla="*/ 5373164 h 7060296"/>
              <a:gd name="connsiteX39" fmla="*/ 3734873 w 10161431"/>
              <a:gd name="connsiteY39" fmla="*/ 4085277 h 7060296"/>
              <a:gd name="connsiteX40" fmla="*/ 3193960 w 10161431"/>
              <a:gd name="connsiteY40" fmla="*/ 3686032 h 7060296"/>
              <a:gd name="connsiteX41" fmla="*/ 3284112 w 10161431"/>
              <a:gd name="connsiteY41" fmla="*/ 3647395 h 7060296"/>
              <a:gd name="connsiteX42" fmla="*/ 5151549 w 10161431"/>
              <a:gd name="connsiteY42" fmla="*/ 3608758 h 7060296"/>
              <a:gd name="connsiteX43" fmla="*/ 5190185 w 10161431"/>
              <a:gd name="connsiteY43" fmla="*/ 3583001 h 7060296"/>
              <a:gd name="connsiteX44" fmla="*/ 5035639 w 10161431"/>
              <a:gd name="connsiteY44" fmla="*/ 3505727 h 7060296"/>
              <a:gd name="connsiteX45" fmla="*/ 4507605 w 10161431"/>
              <a:gd name="connsiteY45" fmla="*/ 3351181 h 7060296"/>
              <a:gd name="connsiteX46" fmla="*/ 4584878 w 10161431"/>
              <a:gd name="connsiteY46" fmla="*/ 3170877 h 7060296"/>
              <a:gd name="connsiteX47" fmla="*/ 6027312 w 10161431"/>
              <a:gd name="connsiteY47" fmla="*/ 2758753 h 7060296"/>
              <a:gd name="connsiteX48" fmla="*/ 4945487 w 10161431"/>
              <a:gd name="connsiteY48" fmla="*/ 2720116 h 7060296"/>
              <a:gd name="connsiteX49" fmla="*/ 5061397 w 10161431"/>
              <a:gd name="connsiteY49" fmla="*/ 2668601 h 7060296"/>
              <a:gd name="connsiteX50" fmla="*/ 5203064 w 10161431"/>
              <a:gd name="connsiteY50" fmla="*/ 2642843 h 7060296"/>
              <a:gd name="connsiteX51" fmla="*/ 5087154 w 10161431"/>
              <a:gd name="connsiteY51" fmla="*/ 2591327 h 7060296"/>
              <a:gd name="connsiteX52" fmla="*/ 3696236 w 10161431"/>
              <a:gd name="connsiteY52" fmla="*/ 2552691 h 7060296"/>
              <a:gd name="connsiteX53" fmla="*/ 3670478 w 10161431"/>
              <a:gd name="connsiteY53" fmla="*/ 2475417 h 7060296"/>
              <a:gd name="connsiteX54" fmla="*/ 4700788 w 10161431"/>
              <a:gd name="connsiteY54" fmla="*/ 2140567 h 7060296"/>
              <a:gd name="connsiteX55" fmla="*/ 8332631 w 10161431"/>
              <a:gd name="connsiteY55" fmla="*/ 1303440 h 7060296"/>
              <a:gd name="connsiteX56" fmla="*/ 8847785 w 10161431"/>
              <a:gd name="connsiteY56" fmla="*/ 1161772 h 7060296"/>
              <a:gd name="connsiteX57" fmla="*/ 10161431 w 10161431"/>
              <a:gd name="connsiteY57" fmla="*/ 723891 h 7060296"/>
              <a:gd name="connsiteX58" fmla="*/ 7534140 w 10161431"/>
              <a:gd name="connsiteY58" fmla="*/ 492071 h 7060296"/>
              <a:gd name="connsiteX59" fmla="*/ 6645498 w 10161431"/>
              <a:gd name="connsiteY59" fmla="*/ 556465 h 7060296"/>
              <a:gd name="connsiteX60" fmla="*/ 7173532 w 10161431"/>
              <a:gd name="connsiteY60" fmla="*/ 324646 h 7060296"/>
              <a:gd name="connsiteX61" fmla="*/ 5203064 w 10161431"/>
              <a:gd name="connsiteY61" fmla="*/ 286009 h 7060296"/>
              <a:gd name="connsiteX62" fmla="*/ 3503053 w 10161431"/>
              <a:gd name="connsiteY62" fmla="*/ 247372 h 7060296"/>
              <a:gd name="connsiteX63" fmla="*/ 3065171 w 10161431"/>
              <a:gd name="connsiteY63" fmla="*/ 195857 h 7060296"/>
              <a:gd name="connsiteX64" fmla="*/ 2962140 w 10161431"/>
              <a:gd name="connsiteY64" fmla="*/ 170099 h 7060296"/>
              <a:gd name="connsiteX65" fmla="*/ 2524259 w 10161431"/>
              <a:gd name="connsiteY65" fmla="*/ 144341 h 7060296"/>
              <a:gd name="connsiteX66" fmla="*/ 2073498 w 10161431"/>
              <a:gd name="connsiteY66" fmla="*/ 67068 h 7060296"/>
              <a:gd name="connsiteX67" fmla="*/ 1803042 w 10161431"/>
              <a:gd name="connsiteY67" fmla="*/ 54189 h 7060296"/>
              <a:gd name="connsiteX68" fmla="*/ 1725769 w 10161431"/>
              <a:gd name="connsiteY68" fmla="*/ 28432 h 7060296"/>
              <a:gd name="connsiteX69" fmla="*/ 772732 w 10161431"/>
              <a:gd name="connsiteY69" fmla="*/ 15553 h 7060296"/>
              <a:gd name="connsiteX70" fmla="*/ 566670 w 10161431"/>
              <a:gd name="connsiteY70" fmla="*/ 131463 h 7060296"/>
              <a:gd name="connsiteX71" fmla="*/ 386366 w 10161431"/>
              <a:gd name="connsiteY71" fmla="*/ 273130 h 7060296"/>
              <a:gd name="connsiteX72" fmla="*/ 154546 w 10161431"/>
              <a:gd name="connsiteY72" fmla="*/ 582223 h 7060296"/>
              <a:gd name="connsiteX73" fmla="*/ 12878 w 10161431"/>
              <a:gd name="connsiteY73" fmla="*/ 1148893 h 7060296"/>
              <a:gd name="connsiteX74" fmla="*/ 0 w 10161431"/>
              <a:gd name="connsiteY74" fmla="*/ 1638291 h 7060296"/>
              <a:gd name="connsiteX75" fmla="*/ 25757 w 10161431"/>
              <a:gd name="connsiteY75" fmla="*/ 2578448 h 7060296"/>
              <a:gd name="connsiteX76" fmla="*/ 64394 w 10161431"/>
              <a:gd name="connsiteY76" fmla="*/ 2694358 h 7060296"/>
              <a:gd name="connsiteX77" fmla="*/ 128788 w 10161431"/>
              <a:gd name="connsiteY77" fmla="*/ 2939057 h 7060296"/>
              <a:gd name="connsiteX78" fmla="*/ 244698 w 10161431"/>
              <a:gd name="connsiteY78" fmla="*/ 3454212 h 7060296"/>
              <a:gd name="connsiteX79" fmla="*/ 270456 w 10161431"/>
              <a:gd name="connsiteY79" fmla="*/ 3518606 h 7060296"/>
              <a:gd name="connsiteX80" fmla="*/ 309093 w 10161431"/>
              <a:gd name="connsiteY80" fmla="*/ 3647395 h 7060296"/>
              <a:gd name="connsiteX81" fmla="*/ 321971 w 10161431"/>
              <a:gd name="connsiteY81" fmla="*/ 3917851 h 7060296"/>
              <a:gd name="connsiteX82" fmla="*/ 360608 w 10161431"/>
              <a:gd name="connsiteY82" fmla="*/ 4111034 h 7060296"/>
              <a:gd name="connsiteX83" fmla="*/ 386366 w 10161431"/>
              <a:gd name="connsiteY83" fmla="*/ 4317096 h 7060296"/>
              <a:gd name="connsiteX84" fmla="*/ 425002 w 10161431"/>
              <a:gd name="connsiteY84" fmla="*/ 4433006 h 7060296"/>
              <a:gd name="connsiteX85" fmla="*/ 476518 w 10161431"/>
              <a:gd name="connsiteY85" fmla="*/ 4677705 h 7060296"/>
              <a:gd name="connsiteX86" fmla="*/ 502276 w 10161431"/>
              <a:gd name="connsiteY86" fmla="*/ 4600432 h 706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0161431" h="7060296">
                <a:moveTo>
                  <a:pt x="399245" y="4226944"/>
                </a:moveTo>
                <a:cubicBezTo>
                  <a:pt x="602431" y="4749424"/>
                  <a:pt x="424301" y="4256684"/>
                  <a:pt x="515154" y="4574674"/>
                </a:cubicBezTo>
                <a:cubicBezTo>
                  <a:pt x="521505" y="4596903"/>
                  <a:pt x="531068" y="4618150"/>
                  <a:pt x="540912" y="4639068"/>
                </a:cubicBezTo>
                <a:cubicBezTo>
                  <a:pt x="599776" y="4764154"/>
                  <a:pt x="661115" y="4888059"/>
                  <a:pt x="721216" y="5012555"/>
                </a:cubicBezTo>
                <a:cubicBezTo>
                  <a:pt x="881955" y="6183640"/>
                  <a:pt x="714688" y="5231152"/>
                  <a:pt x="927278" y="6042865"/>
                </a:cubicBezTo>
                <a:cubicBezTo>
                  <a:pt x="941584" y="6097488"/>
                  <a:pt x="943279" y="6154675"/>
                  <a:pt x="953036" y="6210291"/>
                </a:cubicBezTo>
                <a:cubicBezTo>
                  <a:pt x="986211" y="6399390"/>
                  <a:pt x="1018415" y="6588703"/>
                  <a:pt x="1056067" y="6776961"/>
                </a:cubicBezTo>
                <a:cubicBezTo>
                  <a:pt x="1061392" y="6803585"/>
                  <a:pt x="1072439" y="6828757"/>
                  <a:pt x="1081825" y="6854234"/>
                </a:cubicBezTo>
                <a:cubicBezTo>
                  <a:pt x="1178803" y="7117462"/>
                  <a:pt x="1121019" y="6946061"/>
                  <a:pt x="1159098" y="7060296"/>
                </a:cubicBezTo>
                <a:cubicBezTo>
                  <a:pt x="1163391" y="7021659"/>
                  <a:pt x="1171180" y="6983252"/>
                  <a:pt x="1171977" y="6944386"/>
                </a:cubicBezTo>
                <a:cubicBezTo>
                  <a:pt x="1221619" y="4524372"/>
                  <a:pt x="496076" y="4906192"/>
                  <a:pt x="1262129" y="4523158"/>
                </a:cubicBezTo>
                <a:cubicBezTo>
                  <a:pt x="1740800" y="4941995"/>
                  <a:pt x="1100828" y="4366199"/>
                  <a:pt x="1416676" y="4690584"/>
                </a:cubicBezTo>
                <a:cubicBezTo>
                  <a:pt x="1554341" y="4831970"/>
                  <a:pt x="1702140" y="4963170"/>
                  <a:pt x="1841678" y="5102708"/>
                </a:cubicBezTo>
                <a:cubicBezTo>
                  <a:pt x="1934002" y="5195032"/>
                  <a:pt x="2021445" y="5292114"/>
                  <a:pt x="2112135" y="5386043"/>
                </a:cubicBezTo>
                <a:cubicBezTo>
                  <a:pt x="2141654" y="5416616"/>
                  <a:pt x="2175423" y="5443265"/>
                  <a:pt x="2202287" y="5476195"/>
                </a:cubicBezTo>
                <a:cubicBezTo>
                  <a:pt x="2335369" y="5639327"/>
                  <a:pt x="2471605" y="5799936"/>
                  <a:pt x="2601532" y="5965592"/>
                </a:cubicBezTo>
                <a:cubicBezTo>
                  <a:pt x="2822374" y="6247166"/>
                  <a:pt x="2624260" y="6039834"/>
                  <a:pt x="2794715" y="6210291"/>
                </a:cubicBezTo>
                <a:cubicBezTo>
                  <a:pt x="2777543" y="6111553"/>
                  <a:pt x="2762855" y="6012351"/>
                  <a:pt x="2743200" y="5914077"/>
                </a:cubicBezTo>
                <a:cubicBezTo>
                  <a:pt x="2737071" y="5883430"/>
                  <a:pt x="2725225" y="5854193"/>
                  <a:pt x="2717442" y="5823924"/>
                </a:cubicBezTo>
                <a:cubicBezTo>
                  <a:pt x="2601033" y="5371223"/>
                  <a:pt x="2674515" y="5595544"/>
                  <a:pt x="2562895" y="5283012"/>
                </a:cubicBezTo>
                <a:cubicBezTo>
                  <a:pt x="2545723" y="5111294"/>
                  <a:pt x="2533701" y="4938982"/>
                  <a:pt x="2511380" y="4767857"/>
                </a:cubicBezTo>
                <a:cubicBezTo>
                  <a:pt x="2507868" y="4740934"/>
                  <a:pt x="2489290" y="4717486"/>
                  <a:pt x="2485622" y="4690584"/>
                </a:cubicBezTo>
                <a:cubicBezTo>
                  <a:pt x="2451208" y="4438220"/>
                  <a:pt x="2515544" y="4548724"/>
                  <a:pt x="2446985" y="4445885"/>
                </a:cubicBezTo>
                <a:cubicBezTo>
                  <a:pt x="2408570" y="4176964"/>
                  <a:pt x="2374859" y="4103305"/>
                  <a:pt x="2975019" y="4703463"/>
                </a:cubicBezTo>
                <a:cubicBezTo>
                  <a:pt x="3052292" y="4780736"/>
                  <a:pt x="3124988" y="4862875"/>
                  <a:pt x="3206839" y="4935282"/>
                </a:cubicBezTo>
                <a:cubicBezTo>
                  <a:pt x="3237173" y="4962116"/>
                  <a:pt x="3273808" y="4981245"/>
                  <a:pt x="3309870" y="4999677"/>
                </a:cubicBezTo>
                <a:cubicBezTo>
                  <a:pt x="3397895" y="5044668"/>
                  <a:pt x="3690256" y="5218444"/>
                  <a:pt x="3876540" y="5257254"/>
                </a:cubicBezTo>
                <a:cubicBezTo>
                  <a:pt x="3949090" y="5272369"/>
                  <a:pt x="4022501" y="5283012"/>
                  <a:pt x="4095481" y="5295891"/>
                </a:cubicBezTo>
                <a:cubicBezTo>
                  <a:pt x="3999003" y="5211473"/>
                  <a:pt x="3920530" y="5134899"/>
                  <a:pt x="3799267" y="5076950"/>
                </a:cubicBezTo>
                <a:cubicBezTo>
                  <a:pt x="2345051" y="4382014"/>
                  <a:pt x="2925092" y="4787385"/>
                  <a:pt x="2446985" y="4445885"/>
                </a:cubicBezTo>
                <a:cubicBezTo>
                  <a:pt x="2429813" y="4420127"/>
                  <a:pt x="2410504" y="4395673"/>
                  <a:pt x="2395470" y="4368612"/>
                </a:cubicBezTo>
                <a:cubicBezTo>
                  <a:pt x="2388877" y="4356745"/>
                  <a:pt x="2369986" y="4335017"/>
                  <a:pt x="2382591" y="4329975"/>
                </a:cubicBezTo>
                <a:cubicBezTo>
                  <a:pt x="2426617" y="4312365"/>
                  <a:pt x="2477036" y="4321389"/>
                  <a:pt x="2524259" y="4317096"/>
                </a:cubicBezTo>
                <a:cubicBezTo>
                  <a:pt x="2834198" y="4457979"/>
                  <a:pt x="2477715" y="4308887"/>
                  <a:pt x="2859109" y="4420127"/>
                </a:cubicBezTo>
                <a:cubicBezTo>
                  <a:pt x="3311489" y="4552071"/>
                  <a:pt x="3760843" y="4694180"/>
                  <a:pt x="4211391" y="4832251"/>
                </a:cubicBezTo>
                <a:cubicBezTo>
                  <a:pt x="4293174" y="4857313"/>
                  <a:pt x="4373107" y="4888778"/>
                  <a:pt x="4456090" y="4909524"/>
                </a:cubicBezTo>
                <a:cubicBezTo>
                  <a:pt x="4707364" y="4972343"/>
                  <a:pt x="4914779" y="5001957"/>
                  <a:pt x="5138670" y="5102708"/>
                </a:cubicBezTo>
                <a:cubicBezTo>
                  <a:pt x="5170232" y="5116911"/>
                  <a:pt x="5197722" y="5139035"/>
                  <a:pt x="5228822" y="5154223"/>
                </a:cubicBezTo>
                <a:cubicBezTo>
                  <a:pt x="5382398" y="5229225"/>
                  <a:pt x="5818799" y="5488271"/>
                  <a:pt x="5692462" y="5373164"/>
                </a:cubicBezTo>
                <a:cubicBezTo>
                  <a:pt x="4947588" y="4694500"/>
                  <a:pt x="4531941" y="4616655"/>
                  <a:pt x="3734873" y="4085277"/>
                </a:cubicBezTo>
                <a:cubicBezTo>
                  <a:pt x="3088915" y="3654639"/>
                  <a:pt x="3475192" y="3742275"/>
                  <a:pt x="3193960" y="3686032"/>
                </a:cubicBezTo>
                <a:cubicBezTo>
                  <a:pt x="3224011" y="3673153"/>
                  <a:pt x="3251438" y="3648537"/>
                  <a:pt x="3284112" y="3647395"/>
                </a:cubicBezTo>
                <a:cubicBezTo>
                  <a:pt x="5550857" y="3568137"/>
                  <a:pt x="4423591" y="3689643"/>
                  <a:pt x="5151549" y="3608758"/>
                </a:cubicBezTo>
                <a:cubicBezTo>
                  <a:pt x="5164428" y="3600172"/>
                  <a:pt x="5199182" y="3595596"/>
                  <a:pt x="5190185" y="3583001"/>
                </a:cubicBezTo>
                <a:cubicBezTo>
                  <a:pt x="5147205" y="3522830"/>
                  <a:pt x="5093640" y="3522483"/>
                  <a:pt x="5035639" y="3505727"/>
                </a:cubicBezTo>
                <a:lnTo>
                  <a:pt x="4507605" y="3351181"/>
                </a:lnTo>
                <a:cubicBezTo>
                  <a:pt x="4533363" y="3291080"/>
                  <a:pt x="4535128" y="3213311"/>
                  <a:pt x="4584878" y="3170877"/>
                </a:cubicBezTo>
                <a:cubicBezTo>
                  <a:pt x="4935819" y="2871544"/>
                  <a:pt x="5712927" y="2822378"/>
                  <a:pt x="6027312" y="2758753"/>
                </a:cubicBezTo>
                <a:cubicBezTo>
                  <a:pt x="5594815" y="2672252"/>
                  <a:pt x="6534038" y="2856277"/>
                  <a:pt x="4945487" y="2720116"/>
                </a:cubicBezTo>
                <a:cubicBezTo>
                  <a:pt x="4903361" y="2716505"/>
                  <a:pt x="5020899" y="2680750"/>
                  <a:pt x="5061397" y="2668601"/>
                </a:cubicBezTo>
                <a:cubicBezTo>
                  <a:pt x="5107369" y="2654809"/>
                  <a:pt x="5155842" y="2651429"/>
                  <a:pt x="5203064" y="2642843"/>
                </a:cubicBezTo>
                <a:cubicBezTo>
                  <a:pt x="5291909" y="2598420"/>
                  <a:pt x="5312303" y="2600631"/>
                  <a:pt x="5087154" y="2591327"/>
                </a:cubicBezTo>
                <a:cubicBezTo>
                  <a:pt x="4623731" y="2572177"/>
                  <a:pt x="4159875" y="2565570"/>
                  <a:pt x="3696236" y="2552691"/>
                </a:cubicBezTo>
                <a:cubicBezTo>
                  <a:pt x="3687650" y="2526933"/>
                  <a:pt x="3647620" y="2490070"/>
                  <a:pt x="3670478" y="2475417"/>
                </a:cubicBezTo>
                <a:cubicBezTo>
                  <a:pt x="4147029" y="2169935"/>
                  <a:pt x="4188041" y="2255576"/>
                  <a:pt x="4700788" y="2140567"/>
                </a:cubicBezTo>
                <a:lnTo>
                  <a:pt x="8332631" y="1303440"/>
                </a:lnTo>
                <a:cubicBezTo>
                  <a:pt x="8505961" y="1262530"/>
                  <a:pt x="8677865" y="1215105"/>
                  <a:pt x="8847785" y="1161772"/>
                </a:cubicBezTo>
                <a:cubicBezTo>
                  <a:pt x="9882393" y="837041"/>
                  <a:pt x="9702379" y="907505"/>
                  <a:pt x="10161431" y="723891"/>
                </a:cubicBezTo>
                <a:cubicBezTo>
                  <a:pt x="9299338" y="551472"/>
                  <a:pt x="8412426" y="531397"/>
                  <a:pt x="7534140" y="492071"/>
                </a:cubicBezTo>
                <a:cubicBezTo>
                  <a:pt x="7237447" y="478786"/>
                  <a:pt x="6941712" y="535000"/>
                  <a:pt x="6645498" y="556465"/>
                </a:cubicBezTo>
                <a:cubicBezTo>
                  <a:pt x="6700558" y="541449"/>
                  <a:pt x="7406820" y="358786"/>
                  <a:pt x="7173532" y="324646"/>
                </a:cubicBezTo>
                <a:cubicBezTo>
                  <a:pt x="6523507" y="229520"/>
                  <a:pt x="5859867" y="299837"/>
                  <a:pt x="5203064" y="286009"/>
                </a:cubicBezTo>
                <a:lnTo>
                  <a:pt x="3503053" y="247372"/>
                </a:lnTo>
                <a:cubicBezTo>
                  <a:pt x="3357092" y="230200"/>
                  <a:pt x="3210661" y="216641"/>
                  <a:pt x="3065171" y="195857"/>
                </a:cubicBezTo>
                <a:cubicBezTo>
                  <a:pt x="3030126" y="190851"/>
                  <a:pt x="2997381" y="173455"/>
                  <a:pt x="2962140" y="170099"/>
                </a:cubicBezTo>
                <a:cubicBezTo>
                  <a:pt x="2816586" y="156237"/>
                  <a:pt x="2670219" y="152927"/>
                  <a:pt x="2524259" y="144341"/>
                </a:cubicBezTo>
                <a:cubicBezTo>
                  <a:pt x="2351814" y="106021"/>
                  <a:pt x="2294229" y="90550"/>
                  <a:pt x="2073498" y="67068"/>
                </a:cubicBezTo>
                <a:cubicBezTo>
                  <a:pt x="1983750" y="57520"/>
                  <a:pt x="1893194" y="58482"/>
                  <a:pt x="1803042" y="54189"/>
                </a:cubicBezTo>
                <a:cubicBezTo>
                  <a:pt x="1777284" y="45603"/>
                  <a:pt x="1752627" y="32411"/>
                  <a:pt x="1725769" y="28432"/>
                </a:cubicBezTo>
                <a:cubicBezTo>
                  <a:pt x="1386212" y="-21872"/>
                  <a:pt x="1150223" y="8430"/>
                  <a:pt x="772732" y="15553"/>
                </a:cubicBezTo>
                <a:cubicBezTo>
                  <a:pt x="704045" y="54190"/>
                  <a:pt x="634248" y="90917"/>
                  <a:pt x="566670" y="131463"/>
                </a:cubicBezTo>
                <a:cubicBezTo>
                  <a:pt x="498453" y="172393"/>
                  <a:pt x="435906" y="210666"/>
                  <a:pt x="386366" y="273130"/>
                </a:cubicBezTo>
                <a:cubicBezTo>
                  <a:pt x="306337" y="374036"/>
                  <a:pt x="231819" y="479192"/>
                  <a:pt x="154546" y="582223"/>
                </a:cubicBezTo>
                <a:cubicBezTo>
                  <a:pt x="143921" y="621689"/>
                  <a:pt x="20916" y="1058862"/>
                  <a:pt x="12878" y="1148893"/>
                </a:cubicBezTo>
                <a:cubicBezTo>
                  <a:pt x="-1635" y="1311436"/>
                  <a:pt x="4293" y="1475158"/>
                  <a:pt x="0" y="1638291"/>
                </a:cubicBezTo>
                <a:cubicBezTo>
                  <a:pt x="8586" y="1951677"/>
                  <a:pt x="6676" y="2265526"/>
                  <a:pt x="25757" y="2578448"/>
                </a:cubicBezTo>
                <a:cubicBezTo>
                  <a:pt x="28236" y="2619099"/>
                  <a:pt x="53206" y="2655198"/>
                  <a:pt x="64394" y="2694358"/>
                </a:cubicBezTo>
                <a:cubicBezTo>
                  <a:pt x="87565" y="2775456"/>
                  <a:pt x="109315" y="2856992"/>
                  <a:pt x="128788" y="2939057"/>
                </a:cubicBezTo>
                <a:cubicBezTo>
                  <a:pt x="169425" y="3110313"/>
                  <a:pt x="202903" y="3283235"/>
                  <a:pt x="244698" y="3454212"/>
                </a:cubicBezTo>
                <a:cubicBezTo>
                  <a:pt x="250188" y="3476669"/>
                  <a:pt x="263145" y="3496674"/>
                  <a:pt x="270456" y="3518606"/>
                </a:cubicBezTo>
                <a:cubicBezTo>
                  <a:pt x="284629" y="3561126"/>
                  <a:pt x="296214" y="3604465"/>
                  <a:pt x="309093" y="3647395"/>
                </a:cubicBezTo>
                <a:cubicBezTo>
                  <a:pt x="313386" y="3737547"/>
                  <a:pt x="313547" y="3827991"/>
                  <a:pt x="321971" y="3917851"/>
                </a:cubicBezTo>
                <a:cubicBezTo>
                  <a:pt x="328479" y="3987270"/>
                  <a:pt x="344355" y="4046021"/>
                  <a:pt x="360608" y="4111034"/>
                </a:cubicBezTo>
                <a:cubicBezTo>
                  <a:pt x="369194" y="4179721"/>
                  <a:pt x="372791" y="4249218"/>
                  <a:pt x="386366" y="4317096"/>
                </a:cubicBezTo>
                <a:cubicBezTo>
                  <a:pt x="394353" y="4357032"/>
                  <a:pt x="415124" y="4393495"/>
                  <a:pt x="425002" y="4433006"/>
                </a:cubicBezTo>
                <a:cubicBezTo>
                  <a:pt x="445218" y="4513872"/>
                  <a:pt x="459346" y="4596139"/>
                  <a:pt x="476518" y="4677705"/>
                </a:cubicBezTo>
                <a:lnTo>
                  <a:pt x="502276" y="4600432"/>
                </a:ln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5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8/img/2018020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AutoShape 2" descr="http://ce.ag-j.or.jp/guide/2018/img/201802042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8436" name="Picture 4" descr="http://ce.ag-j.or.jp/guide/2018/img/2018020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4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897746" y="2691685"/>
            <a:ext cx="3245477" cy="4166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://ce.ag-j.or.jp/guide/2018/img/20180204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24" y="70344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禁止 5"/>
          <p:cNvSpPr/>
          <p:nvPr/>
        </p:nvSpPr>
        <p:spPr>
          <a:xfrm>
            <a:off x="5532182" y="833335"/>
            <a:ext cx="4159876" cy="457440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禁止 8"/>
          <p:cNvSpPr/>
          <p:nvPr/>
        </p:nvSpPr>
        <p:spPr>
          <a:xfrm>
            <a:off x="-1212960" y="343694"/>
            <a:ext cx="4159876" cy="457440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禁止 9"/>
          <p:cNvSpPr/>
          <p:nvPr/>
        </p:nvSpPr>
        <p:spPr>
          <a:xfrm>
            <a:off x="2348954" y="2283598"/>
            <a:ext cx="4159876" cy="457440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2530" name="Picture 2" descr="http://ce.ag-j.or.jp/guide/2018/img/20180204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0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http://ce.ag-j.or.jp/guide/2018/img/2018020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69311" y="5273039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8" name="Picture 8" descr="http://ce.ag-j.or.jp/guide/2018/img/2018021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8" y="-121242"/>
            <a:ext cx="5496715" cy="41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ce.ag-j.or.jp/guide/2018/img/20180211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73" y="3409208"/>
            <a:ext cx="4970216" cy="37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http://ce.ag-j.or.jp/guide/2018/img/2018020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18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93" y="618186"/>
            <a:ext cx="5733452" cy="5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1" y="-89118"/>
            <a:ext cx="7314171" cy="73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ハート 5"/>
          <p:cNvSpPr/>
          <p:nvPr/>
        </p:nvSpPr>
        <p:spPr>
          <a:xfrm>
            <a:off x="4147001" y="2434103"/>
            <a:ext cx="1455313" cy="1326524"/>
          </a:xfrm>
          <a:prstGeom prst="hear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4 6"/>
          <p:cNvSpPr/>
          <p:nvPr/>
        </p:nvSpPr>
        <p:spPr>
          <a:xfrm>
            <a:off x="4468968" y="2614409"/>
            <a:ext cx="875764" cy="927275"/>
          </a:xfrm>
          <a:prstGeom prst="star4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581">
            <a:off x="6571665" y="714051"/>
            <a:ext cx="3783556" cy="34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/>
          <p:cNvSpPr/>
          <p:nvPr/>
        </p:nvSpPr>
        <p:spPr>
          <a:xfrm>
            <a:off x="3487586" y="176037"/>
            <a:ext cx="2617000" cy="5774002"/>
          </a:xfrm>
          <a:custGeom>
            <a:avLst/>
            <a:gdLst>
              <a:gd name="connsiteX0" fmla="*/ 2179118 w 2617000"/>
              <a:gd name="connsiteY0" fmla="*/ 5774002 h 5774002"/>
              <a:gd name="connsiteX1" fmla="*/ 1805631 w 2617000"/>
              <a:gd name="connsiteY1" fmla="*/ 5761124 h 5774002"/>
              <a:gd name="connsiteX2" fmla="*/ 1586690 w 2617000"/>
              <a:gd name="connsiteY2" fmla="*/ 5748245 h 5774002"/>
              <a:gd name="connsiteX3" fmla="*/ 1238960 w 2617000"/>
              <a:gd name="connsiteY3" fmla="*/ 5735366 h 5774002"/>
              <a:gd name="connsiteX4" fmla="*/ 1110172 w 2617000"/>
              <a:gd name="connsiteY4" fmla="*/ 5722487 h 5774002"/>
              <a:gd name="connsiteX5" fmla="*/ 1020020 w 2617000"/>
              <a:gd name="connsiteY5" fmla="*/ 5709608 h 5774002"/>
              <a:gd name="connsiteX6" fmla="*/ 839715 w 2617000"/>
              <a:gd name="connsiteY6" fmla="*/ 5683850 h 5774002"/>
              <a:gd name="connsiteX7" fmla="*/ 775321 w 2617000"/>
              <a:gd name="connsiteY7" fmla="*/ 5645214 h 5774002"/>
              <a:gd name="connsiteX8" fmla="*/ 736684 w 2617000"/>
              <a:gd name="connsiteY8" fmla="*/ 5632335 h 5774002"/>
              <a:gd name="connsiteX9" fmla="*/ 698048 w 2617000"/>
              <a:gd name="connsiteY9" fmla="*/ 5593698 h 5774002"/>
              <a:gd name="connsiteX10" fmla="*/ 633653 w 2617000"/>
              <a:gd name="connsiteY10" fmla="*/ 5477788 h 5774002"/>
              <a:gd name="connsiteX11" fmla="*/ 659411 w 2617000"/>
              <a:gd name="connsiteY11" fmla="*/ 5130059 h 5774002"/>
              <a:gd name="connsiteX12" fmla="*/ 672290 w 2617000"/>
              <a:gd name="connsiteY12" fmla="*/ 5078543 h 5774002"/>
              <a:gd name="connsiteX13" fmla="*/ 710927 w 2617000"/>
              <a:gd name="connsiteY13" fmla="*/ 5039907 h 5774002"/>
              <a:gd name="connsiteX14" fmla="*/ 762442 w 2617000"/>
              <a:gd name="connsiteY14" fmla="*/ 4923997 h 5774002"/>
              <a:gd name="connsiteX15" fmla="*/ 839715 w 2617000"/>
              <a:gd name="connsiteY15" fmla="*/ 4846724 h 5774002"/>
              <a:gd name="connsiteX16" fmla="*/ 891231 w 2617000"/>
              <a:gd name="connsiteY16" fmla="*/ 4769450 h 5774002"/>
              <a:gd name="connsiteX17" fmla="*/ 1213203 w 2617000"/>
              <a:gd name="connsiteY17" fmla="*/ 4524752 h 5774002"/>
              <a:gd name="connsiteX18" fmla="*/ 1329113 w 2617000"/>
              <a:gd name="connsiteY18" fmla="*/ 4460357 h 5774002"/>
              <a:gd name="connsiteX19" fmla="*/ 1406386 w 2617000"/>
              <a:gd name="connsiteY19" fmla="*/ 4421721 h 5774002"/>
              <a:gd name="connsiteX20" fmla="*/ 1445022 w 2617000"/>
              <a:gd name="connsiteY20" fmla="*/ 4395963 h 5774002"/>
              <a:gd name="connsiteX21" fmla="*/ 1535175 w 2617000"/>
              <a:gd name="connsiteY21" fmla="*/ 4370205 h 5774002"/>
              <a:gd name="connsiteX22" fmla="*/ 2179118 w 2617000"/>
              <a:gd name="connsiteY22" fmla="*/ 4383084 h 5774002"/>
              <a:gd name="connsiteX23" fmla="*/ 2191997 w 2617000"/>
              <a:gd name="connsiteY23" fmla="*/ 4434600 h 5774002"/>
              <a:gd name="connsiteX24" fmla="*/ 2217755 w 2617000"/>
              <a:gd name="connsiteY24" fmla="*/ 4537631 h 5774002"/>
              <a:gd name="connsiteX25" fmla="*/ 2191997 w 2617000"/>
              <a:gd name="connsiteY25" fmla="*/ 4795208 h 5774002"/>
              <a:gd name="connsiteX26" fmla="*/ 2140482 w 2617000"/>
              <a:gd name="connsiteY26" fmla="*/ 4872481 h 5774002"/>
              <a:gd name="connsiteX27" fmla="*/ 2011693 w 2617000"/>
              <a:gd name="connsiteY27" fmla="*/ 4975512 h 5774002"/>
              <a:gd name="connsiteX28" fmla="*/ 1844268 w 2617000"/>
              <a:gd name="connsiteY28" fmla="*/ 5039907 h 5774002"/>
              <a:gd name="connsiteX29" fmla="*/ 1586690 w 2617000"/>
              <a:gd name="connsiteY29" fmla="*/ 5065664 h 5774002"/>
              <a:gd name="connsiteX30" fmla="*/ 878352 w 2617000"/>
              <a:gd name="connsiteY30" fmla="*/ 5039907 h 5774002"/>
              <a:gd name="connsiteX31" fmla="*/ 801079 w 2617000"/>
              <a:gd name="connsiteY31" fmla="*/ 5014149 h 5774002"/>
              <a:gd name="connsiteX32" fmla="*/ 749563 w 2617000"/>
              <a:gd name="connsiteY32" fmla="*/ 4988391 h 5774002"/>
              <a:gd name="connsiteX33" fmla="*/ 620775 w 2617000"/>
              <a:gd name="connsiteY33" fmla="*/ 4885360 h 5774002"/>
              <a:gd name="connsiteX34" fmla="*/ 582138 w 2617000"/>
              <a:gd name="connsiteY34" fmla="*/ 4846724 h 5774002"/>
              <a:gd name="connsiteX35" fmla="*/ 530622 w 2617000"/>
              <a:gd name="connsiteY35" fmla="*/ 4808087 h 5774002"/>
              <a:gd name="connsiteX36" fmla="*/ 530622 w 2617000"/>
              <a:gd name="connsiteY36" fmla="*/ 4383084 h 5774002"/>
              <a:gd name="connsiteX37" fmla="*/ 672290 w 2617000"/>
              <a:gd name="connsiteY37" fmla="*/ 4189901 h 5774002"/>
              <a:gd name="connsiteX38" fmla="*/ 723806 w 2617000"/>
              <a:gd name="connsiteY38" fmla="*/ 4112628 h 5774002"/>
              <a:gd name="connsiteX39" fmla="*/ 981383 w 2617000"/>
              <a:gd name="connsiteY39" fmla="*/ 3945202 h 5774002"/>
              <a:gd name="connsiteX40" fmla="*/ 1226082 w 2617000"/>
              <a:gd name="connsiteY40" fmla="*/ 3700504 h 5774002"/>
              <a:gd name="connsiteX41" fmla="*/ 1354870 w 2617000"/>
              <a:gd name="connsiteY41" fmla="*/ 3584594 h 5774002"/>
              <a:gd name="connsiteX42" fmla="*/ 1496538 w 2617000"/>
              <a:gd name="connsiteY42" fmla="*/ 3507321 h 5774002"/>
              <a:gd name="connsiteX43" fmla="*/ 1599569 w 2617000"/>
              <a:gd name="connsiteY43" fmla="*/ 3468684 h 5774002"/>
              <a:gd name="connsiteX44" fmla="*/ 1715479 w 2617000"/>
              <a:gd name="connsiteY44" fmla="*/ 3430048 h 5774002"/>
              <a:gd name="connsiteX45" fmla="*/ 1805631 w 2617000"/>
              <a:gd name="connsiteY45" fmla="*/ 3417169 h 5774002"/>
              <a:gd name="connsiteX46" fmla="*/ 2230634 w 2617000"/>
              <a:gd name="connsiteY46" fmla="*/ 3455805 h 5774002"/>
              <a:gd name="connsiteX47" fmla="*/ 2307907 w 2617000"/>
              <a:gd name="connsiteY47" fmla="*/ 3468684 h 5774002"/>
              <a:gd name="connsiteX48" fmla="*/ 2359422 w 2617000"/>
              <a:gd name="connsiteY48" fmla="*/ 3494442 h 5774002"/>
              <a:gd name="connsiteX49" fmla="*/ 2385180 w 2617000"/>
              <a:gd name="connsiteY49" fmla="*/ 3545957 h 5774002"/>
              <a:gd name="connsiteX50" fmla="*/ 2423817 w 2617000"/>
              <a:gd name="connsiteY50" fmla="*/ 3584594 h 5774002"/>
              <a:gd name="connsiteX51" fmla="*/ 2436696 w 2617000"/>
              <a:gd name="connsiteY51" fmla="*/ 3636109 h 5774002"/>
              <a:gd name="connsiteX52" fmla="*/ 2269270 w 2617000"/>
              <a:gd name="connsiteY52" fmla="*/ 3764898 h 5774002"/>
              <a:gd name="connsiteX53" fmla="*/ 1380628 w 2617000"/>
              <a:gd name="connsiteY53" fmla="*/ 4177022 h 5774002"/>
              <a:gd name="connsiteX54" fmla="*/ 1277597 w 2617000"/>
              <a:gd name="connsiteY54" fmla="*/ 4215659 h 5774002"/>
              <a:gd name="connsiteX55" fmla="*/ 1071535 w 2617000"/>
              <a:gd name="connsiteY55" fmla="*/ 4241417 h 5774002"/>
              <a:gd name="connsiteX56" fmla="*/ 839715 w 2617000"/>
              <a:gd name="connsiteY56" fmla="*/ 4254295 h 5774002"/>
              <a:gd name="connsiteX57" fmla="*/ 672290 w 2617000"/>
              <a:gd name="connsiteY57" fmla="*/ 4267174 h 5774002"/>
              <a:gd name="connsiteX58" fmla="*/ 234408 w 2617000"/>
              <a:gd name="connsiteY58" fmla="*/ 4254295 h 5774002"/>
              <a:gd name="connsiteX59" fmla="*/ 195772 w 2617000"/>
              <a:gd name="connsiteY59" fmla="*/ 4241417 h 5774002"/>
              <a:gd name="connsiteX60" fmla="*/ 131377 w 2617000"/>
              <a:gd name="connsiteY60" fmla="*/ 4202780 h 5774002"/>
              <a:gd name="connsiteX61" fmla="*/ 92741 w 2617000"/>
              <a:gd name="connsiteY61" fmla="*/ 4138386 h 5774002"/>
              <a:gd name="connsiteX62" fmla="*/ 66983 w 2617000"/>
              <a:gd name="connsiteY62" fmla="*/ 4099749 h 5774002"/>
              <a:gd name="connsiteX63" fmla="*/ 41225 w 2617000"/>
              <a:gd name="connsiteY63" fmla="*/ 4035355 h 5774002"/>
              <a:gd name="connsiteX64" fmla="*/ 28346 w 2617000"/>
              <a:gd name="connsiteY64" fmla="*/ 3970960 h 5774002"/>
              <a:gd name="connsiteX65" fmla="*/ 2589 w 2617000"/>
              <a:gd name="connsiteY65" fmla="*/ 3906566 h 5774002"/>
              <a:gd name="connsiteX66" fmla="*/ 118499 w 2617000"/>
              <a:gd name="connsiteY66" fmla="*/ 2979287 h 5774002"/>
              <a:gd name="connsiteX67" fmla="*/ 208651 w 2617000"/>
              <a:gd name="connsiteY67" fmla="*/ 2824740 h 5774002"/>
              <a:gd name="connsiteX68" fmla="*/ 311682 w 2617000"/>
              <a:gd name="connsiteY68" fmla="*/ 2708831 h 5774002"/>
              <a:gd name="connsiteX69" fmla="*/ 479107 w 2617000"/>
              <a:gd name="connsiteY69" fmla="*/ 2670194 h 5774002"/>
              <a:gd name="connsiteX70" fmla="*/ 659411 w 2617000"/>
              <a:gd name="connsiteY70" fmla="*/ 2618678 h 5774002"/>
              <a:gd name="connsiteX71" fmla="*/ 762442 w 2617000"/>
              <a:gd name="connsiteY71" fmla="*/ 2580042 h 5774002"/>
              <a:gd name="connsiteX72" fmla="*/ 891231 w 2617000"/>
              <a:gd name="connsiteY72" fmla="*/ 2567163 h 5774002"/>
              <a:gd name="connsiteX73" fmla="*/ 1187445 w 2617000"/>
              <a:gd name="connsiteY73" fmla="*/ 2515648 h 5774002"/>
              <a:gd name="connsiteX74" fmla="*/ 2320786 w 2617000"/>
              <a:gd name="connsiteY74" fmla="*/ 2528526 h 5774002"/>
              <a:gd name="connsiteX75" fmla="*/ 2385180 w 2617000"/>
              <a:gd name="connsiteY75" fmla="*/ 2541405 h 5774002"/>
              <a:gd name="connsiteX76" fmla="*/ 2449575 w 2617000"/>
              <a:gd name="connsiteY76" fmla="*/ 2567163 h 5774002"/>
              <a:gd name="connsiteX77" fmla="*/ 2501090 w 2617000"/>
              <a:gd name="connsiteY77" fmla="*/ 2631557 h 5774002"/>
              <a:gd name="connsiteX78" fmla="*/ 2539727 w 2617000"/>
              <a:gd name="connsiteY78" fmla="*/ 2670194 h 5774002"/>
              <a:gd name="connsiteX79" fmla="*/ 2617000 w 2617000"/>
              <a:gd name="connsiteY79" fmla="*/ 2773225 h 5774002"/>
              <a:gd name="connsiteX80" fmla="*/ 2488211 w 2617000"/>
              <a:gd name="connsiteY80" fmla="*/ 2914893 h 5774002"/>
              <a:gd name="connsiteX81" fmla="*/ 1908662 w 2617000"/>
              <a:gd name="connsiteY81" fmla="*/ 3249743 h 5774002"/>
              <a:gd name="connsiteX82" fmla="*/ 1779873 w 2617000"/>
              <a:gd name="connsiteY82" fmla="*/ 3288380 h 5774002"/>
              <a:gd name="connsiteX83" fmla="*/ 1663963 w 2617000"/>
              <a:gd name="connsiteY83" fmla="*/ 3314138 h 5774002"/>
              <a:gd name="connsiteX84" fmla="*/ 839715 w 2617000"/>
              <a:gd name="connsiteY84" fmla="*/ 3301259 h 5774002"/>
              <a:gd name="connsiteX85" fmla="*/ 762442 w 2617000"/>
              <a:gd name="connsiteY85" fmla="*/ 3275501 h 5774002"/>
              <a:gd name="connsiteX86" fmla="*/ 685169 w 2617000"/>
              <a:gd name="connsiteY86" fmla="*/ 3262622 h 5774002"/>
              <a:gd name="connsiteX87" fmla="*/ 607896 w 2617000"/>
              <a:gd name="connsiteY87" fmla="*/ 3211107 h 5774002"/>
              <a:gd name="connsiteX88" fmla="*/ 530622 w 2617000"/>
              <a:gd name="connsiteY88" fmla="*/ 3172470 h 5774002"/>
              <a:gd name="connsiteX89" fmla="*/ 491986 w 2617000"/>
              <a:gd name="connsiteY89" fmla="*/ 3133833 h 5774002"/>
              <a:gd name="connsiteX90" fmla="*/ 388955 w 2617000"/>
              <a:gd name="connsiteY90" fmla="*/ 3043681 h 5774002"/>
              <a:gd name="connsiteX91" fmla="*/ 376076 w 2617000"/>
              <a:gd name="connsiteY91" fmla="*/ 3005045 h 5774002"/>
              <a:gd name="connsiteX92" fmla="*/ 350318 w 2617000"/>
              <a:gd name="connsiteY92" fmla="*/ 2889135 h 5774002"/>
              <a:gd name="connsiteX93" fmla="*/ 363197 w 2617000"/>
              <a:gd name="connsiteY93" fmla="*/ 2064887 h 5774002"/>
              <a:gd name="connsiteX94" fmla="*/ 620775 w 2617000"/>
              <a:gd name="connsiteY94" fmla="*/ 1845946 h 5774002"/>
              <a:gd name="connsiteX95" fmla="*/ 749563 w 2617000"/>
              <a:gd name="connsiteY95" fmla="*/ 1691400 h 5774002"/>
              <a:gd name="connsiteX96" fmla="*/ 775321 w 2617000"/>
              <a:gd name="connsiteY96" fmla="*/ 1652763 h 5774002"/>
              <a:gd name="connsiteX97" fmla="*/ 968504 w 2617000"/>
              <a:gd name="connsiteY97" fmla="*/ 1614126 h 5774002"/>
              <a:gd name="connsiteX98" fmla="*/ 1985935 w 2617000"/>
              <a:gd name="connsiteY98" fmla="*/ 1202002 h 5774002"/>
              <a:gd name="connsiteX99" fmla="*/ 2088966 w 2617000"/>
              <a:gd name="connsiteY99" fmla="*/ 1189124 h 5774002"/>
              <a:gd name="connsiteX100" fmla="*/ 2398059 w 2617000"/>
              <a:gd name="connsiteY100" fmla="*/ 1214881 h 5774002"/>
              <a:gd name="connsiteX101" fmla="*/ 2410938 w 2617000"/>
              <a:gd name="connsiteY101" fmla="*/ 1253518 h 5774002"/>
              <a:gd name="connsiteX102" fmla="*/ 2436696 w 2617000"/>
              <a:gd name="connsiteY102" fmla="*/ 1292155 h 5774002"/>
              <a:gd name="connsiteX103" fmla="*/ 2204876 w 2617000"/>
              <a:gd name="connsiteY103" fmla="*/ 1678521 h 5774002"/>
              <a:gd name="connsiteX104" fmla="*/ 2063208 w 2617000"/>
              <a:gd name="connsiteY104" fmla="*/ 1794431 h 5774002"/>
              <a:gd name="connsiteX105" fmla="*/ 1354870 w 2617000"/>
              <a:gd name="connsiteY105" fmla="*/ 1717157 h 5774002"/>
              <a:gd name="connsiteX106" fmla="*/ 1303355 w 2617000"/>
              <a:gd name="connsiteY106" fmla="*/ 1678521 h 5774002"/>
              <a:gd name="connsiteX107" fmla="*/ 1226082 w 2617000"/>
              <a:gd name="connsiteY107" fmla="*/ 1639884 h 5774002"/>
              <a:gd name="connsiteX108" fmla="*/ 1161687 w 2617000"/>
              <a:gd name="connsiteY108" fmla="*/ 1588369 h 5774002"/>
              <a:gd name="connsiteX109" fmla="*/ 1084414 w 2617000"/>
              <a:gd name="connsiteY109" fmla="*/ 1536853 h 5774002"/>
              <a:gd name="connsiteX110" fmla="*/ 1032899 w 2617000"/>
              <a:gd name="connsiteY110" fmla="*/ 1498217 h 5774002"/>
              <a:gd name="connsiteX111" fmla="*/ 955625 w 2617000"/>
              <a:gd name="connsiteY111" fmla="*/ 1446701 h 5774002"/>
              <a:gd name="connsiteX112" fmla="*/ 929868 w 2617000"/>
              <a:gd name="connsiteY112" fmla="*/ 1408064 h 5774002"/>
              <a:gd name="connsiteX113" fmla="*/ 1071535 w 2617000"/>
              <a:gd name="connsiteY113" fmla="*/ 944425 h 5774002"/>
              <a:gd name="connsiteX114" fmla="*/ 1226082 w 2617000"/>
              <a:gd name="connsiteY114" fmla="*/ 673969 h 5774002"/>
              <a:gd name="connsiteX115" fmla="*/ 1290476 w 2617000"/>
              <a:gd name="connsiteY115" fmla="*/ 558059 h 5774002"/>
              <a:gd name="connsiteX116" fmla="*/ 1341991 w 2617000"/>
              <a:gd name="connsiteY116" fmla="*/ 519422 h 5774002"/>
              <a:gd name="connsiteX117" fmla="*/ 1586690 w 2617000"/>
              <a:gd name="connsiteY117" fmla="*/ 442149 h 5774002"/>
              <a:gd name="connsiteX118" fmla="*/ 1921541 w 2617000"/>
              <a:gd name="connsiteY118" fmla="*/ 467907 h 5774002"/>
              <a:gd name="connsiteX119" fmla="*/ 1934420 w 2617000"/>
              <a:gd name="connsiteY119" fmla="*/ 506543 h 5774002"/>
              <a:gd name="connsiteX120" fmla="*/ 2011693 w 2617000"/>
              <a:gd name="connsiteY120" fmla="*/ 583817 h 5774002"/>
              <a:gd name="connsiteX121" fmla="*/ 2037451 w 2617000"/>
              <a:gd name="connsiteY121" fmla="*/ 661090 h 5774002"/>
              <a:gd name="connsiteX122" fmla="*/ 2024572 w 2617000"/>
              <a:gd name="connsiteY122" fmla="*/ 751242 h 5774002"/>
              <a:gd name="connsiteX123" fmla="*/ 1985935 w 2617000"/>
              <a:gd name="connsiteY123" fmla="*/ 777000 h 5774002"/>
              <a:gd name="connsiteX124" fmla="*/ 1960177 w 2617000"/>
              <a:gd name="connsiteY124" fmla="*/ 815636 h 5774002"/>
              <a:gd name="connsiteX125" fmla="*/ 1882904 w 2617000"/>
              <a:gd name="connsiteY125" fmla="*/ 854273 h 5774002"/>
              <a:gd name="connsiteX126" fmla="*/ 1792752 w 2617000"/>
              <a:gd name="connsiteY126" fmla="*/ 892909 h 5774002"/>
              <a:gd name="connsiteX127" fmla="*/ 1470780 w 2617000"/>
              <a:gd name="connsiteY127" fmla="*/ 918667 h 5774002"/>
              <a:gd name="connsiteX128" fmla="*/ 1303355 w 2617000"/>
              <a:gd name="connsiteY128" fmla="*/ 931546 h 5774002"/>
              <a:gd name="connsiteX129" fmla="*/ 981383 w 2617000"/>
              <a:gd name="connsiteY129" fmla="*/ 905788 h 5774002"/>
              <a:gd name="connsiteX130" fmla="*/ 942746 w 2617000"/>
              <a:gd name="connsiteY130" fmla="*/ 892909 h 5774002"/>
              <a:gd name="connsiteX131" fmla="*/ 916989 w 2617000"/>
              <a:gd name="connsiteY131" fmla="*/ 854273 h 5774002"/>
              <a:gd name="connsiteX132" fmla="*/ 929868 w 2617000"/>
              <a:gd name="connsiteY132" fmla="*/ 480786 h 5774002"/>
              <a:gd name="connsiteX133" fmla="*/ 1045777 w 2617000"/>
              <a:gd name="connsiteY133" fmla="*/ 403512 h 5774002"/>
              <a:gd name="connsiteX134" fmla="*/ 1148808 w 2617000"/>
              <a:gd name="connsiteY134" fmla="*/ 351997 h 5774002"/>
              <a:gd name="connsiteX135" fmla="*/ 1264718 w 2617000"/>
              <a:gd name="connsiteY135" fmla="*/ 261845 h 5774002"/>
              <a:gd name="connsiteX136" fmla="*/ 1341991 w 2617000"/>
              <a:gd name="connsiteY136" fmla="*/ 223208 h 5774002"/>
              <a:gd name="connsiteX137" fmla="*/ 1432144 w 2617000"/>
              <a:gd name="connsiteY137" fmla="*/ 171693 h 5774002"/>
              <a:gd name="connsiteX138" fmla="*/ 1831389 w 2617000"/>
              <a:gd name="connsiteY138" fmla="*/ 42904 h 5774002"/>
              <a:gd name="connsiteX139" fmla="*/ 1960177 w 2617000"/>
              <a:gd name="connsiteY139" fmla="*/ 17146 h 5774002"/>
              <a:gd name="connsiteX140" fmla="*/ 2243513 w 2617000"/>
              <a:gd name="connsiteY140" fmla="*/ 55783 h 57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617000" h="5774002">
                <a:moveTo>
                  <a:pt x="2179118" y="5774002"/>
                </a:moveTo>
                <a:lnTo>
                  <a:pt x="1805631" y="5761124"/>
                </a:lnTo>
                <a:cubicBezTo>
                  <a:pt x="1732594" y="5757949"/>
                  <a:pt x="1659721" y="5751565"/>
                  <a:pt x="1586690" y="5748245"/>
                </a:cubicBezTo>
                <a:lnTo>
                  <a:pt x="1238960" y="5735366"/>
                </a:lnTo>
                <a:lnTo>
                  <a:pt x="1110172" y="5722487"/>
                </a:lnTo>
                <a:cubicBezTo>
                  <a:pt x="1080024" y="5718940"/>
                  <a:pt x="1050109" y="5713620"/>
                  <a:pt x="1020020" y="5709608"/>
                </a:cubicBezTo>
                <a:cubicBezTo>
                  <a:pt x="858840" y="5688117"/>
                  <a:pt x="975452" y="5706473"/>
                  <a:pt x="839715" y="5683850"/>
                </a:cubicBezTo>
                <a:cubicBezTo>
                  <a:pt x="818250" y="5670971"/>
                  <a:pt x="797710" y="5656408"/>
                  <a:pt x="775321" y="5645214"/>
                </a:cubicBezTo>
                <a:cubicBezTo>
                  <a:pt x="763179" y="5639143"/>
                  <a:pt x="747980" y="5639865"/>
                  <a:pt x="736684" y="5632335"/>
                </a:cubicBezTo>
                <a:cubicBezTo>
                  <a:pt x="721530" y="5622232"/>
                  <a:pt x="709230" y="5608075"/>
                  <a:pt x="698048" y="5593698"/>
                </a:cubicBezTo>
                <a:cubicBezTo>
                  <a:pt x="646382" y="5527270"/>
                  <a:pt x="653085" y="5536084"/>
                  <a:pt x="633653" y="5477788"/>
                </a:cubicBezTo>
                <a:cubicBezTo>
                  <a:pt x="641787" y="5306978"/>
                  <a:pt x="633426" y="5259981"/>
                  <a:pt x="659411" y="5130059"/>
                </a:cubicBezTo>
                <a:cubicBezTo>
                  <a:pt x="662882" y="5112702"/>
                  <a:pt x="663508" y="5093911"/>
                  <a:pt x="672290" y="5078543"/>
                </a:cubicBezTo>
                <a:cubicBezTo>
                  <a:pt x="681326" y="5062729"/>
                  <a:pt x="698048" y="5052786"/>
                  <a:pt x="710927" y="5039907"/>
                </a:cubicBezTo>
                <a:cubicBezTo>
                  <a:pt x="728099" y="5001270"/>
                  <a:pt x="738989" y="4959177"/>
                  <a:pt x="762442" y="4923997"/>
                </a:cubicBezTo>
                <a:cubicBezTo>
                  <a:pt x="782648" y="4893688"/>
                  <a:pt x="816395" y="4874708"/>
                  <a:pt x="839715" y="4846724"/>
                </a:cubicBezTo>
                <a:cubicBezTo>
                  <a:pt x="859533" y="4822942"/>
                  <a:pt x="870312" y="4792270"/>
                  <a:pt x="891231" y="4769450"/>
                </a:cubicBezTo>
                <a:cubicBezTo>
                  <a:pt x="949851" y="4705501"/>
                  <a:pt x="1199531" y="4533867"/>
                  <a:pt x="1213203" y="4524752"/>
                </a:cubicBezTo>
                <a:cubicBezTo>
                  <a:pt x="1249979" y="4500235"/>
                  <a:pt x="1290114" y="4481156"/>
                  <a:pt x="1329113" y="4460357"/>
                </a:cubicBezTo>
                <a:cubicBezTo>
                  <a:pt x="1354523" y="4446805"/>
                  <a:pt x="1381212" y="4435707"/>
                  <a:pt x="1406386" y="4421721"/>
                </a:cubicBezTo>
                <a:cubicBezTo>
                  <a:pt x="1419917" y="4414204"/>
                  <a:pt x="1431178" y="4402885"/>
                  <a:pt x="1445022" y="4395963"/>
                </a:cubicBezTo>
                <a:cubicBezTo>
                  <a:pt x="1463498" y="4386725"/>
                  <a:pt x="1518670" y="4374331"/>
                  <a:pt x="1535175" y="4370205"/>
                </a:cubicBezTo>
                <a:lnTo>
                  <a:pt x="2179118" y="4383084"/>
                </a:lnTo>
                <a:cubicBezTo>
                  <a:pt x="2196734" y="4384811"/>
                  <a:pt x="2187134" y="4417581"/>
                  <a:pt x="2191997" y="4434600"/>
                </a:cubicBezTo>
                <a:cubicBezTo>
                  <a:pt x="2218399" y="4527007"/>
                  <a:pt x="2191570" y="4406706"/>
                  <a:pt x="2217755" y="4537631"/>
                </a:cubicBezTo>
                <a:cubicBezTo>
                  <a:pt x="2209169" y="4623490"/>
                  <a:pt x="2211399" y="4711130"/>
                  <a:pt x="2191997" y="4795208"/>
                </a:cubicBezTo>
                <a:cubicBezTo>
                  <a:pt x="2185036" y="4825372"/>
                  <a:pt x="2160300" y="4848699"/>
                  <a:pt x="2140482" y="4872481"/>
                </a:cubicBezTo>
                <a:cubicBezTo>
                  <a:pt x="2090544" y="4932407"/>
                  <a:pt x="2074228" y="4949762"/>
                  <a:pt x="2011693" y="4975512"/>
                </a:cubicBezTo>
                <a:cubicBezTo>
                  <a:pt x="1956403" y="4998279"/>
                  <a:pt x="1903855" y="5034941"/>
                  <a:pt x="1844268" y="5039907"/>
                </a:cubicBezTo>
                <a:cubicBezTo>
                  <a:pt x="1655230" y="5055660"/>
                  <a:pt x="1741016" y="5046375"/>
                  <a:pt x="1586690" y="5065664"/>
                </a:cubicBezTo>
                <a:cubicBezTo>
                  <a:pt x="1350577" y="5057078"/>
                  <a:pt x="1114114" y="5055367"/>
                  <a:pt x="878352" y="5039907"/>
                </a:cubicBezTo>
                <a:cubicBezTo>
                  <a:pt x="851259" y="5038130"/>
                  <a:pt x="825364" y="5026291"/>
                  <a:pt x="801079" y="5014149"/>
                </a:cubicBezTo>
                <a:lnTo>
                  <a:pt x="749563" y="4988391"/>
                </a:lnTo>
                <a:cubicBezTo>
                  <a:pt x="676465" y="4890927"/>
                  <a:pt x="751646" y="4976970"/>
                  <a:pt x="620775" y="4885360"/>
                </a:cubicBezTo>
                <a:cubicBezTo>
                  <a:pt x="605854" y="4874915"/>
                  <a:pt x="595967" y="4858577"/>
                  <a:pt x="582138" y="4846724"/>
                </a:cubicBezTo>
                <a:cubicBezTo>
                  <a:pt x="565840" y="4832755"/>
                  <a:pt x="547794" y="4820966"/>
                  <a:pt x="530622" y="4808087"/>
                </a:cubicBezTo>
                <a:cubicBezTo>
                  <a:pt x="481638" y="4661125"/>
                  <a:pt x="473242" y="4650859"/>
                  <a:pt x="530622" y="4383084"/>
                </a:cubicBezTo>
                <a:cubicBezTo>
                  <a:pt x="561467" y="4239141"/>
                  <a:pt x="614081" y="4264740"/>
                  <a:pt x="672290" y="4189901"/>
                </a:cubicBezTo>
                <a:cubicBezTo>
                  <a:pt x="691296" y="4165465"/>
                  <a:pt x="696117" y="4126473"/>
                  <a:pt x="723806" y="4112628"/>
                </a:cubicBezTo>
                <a:cubicBezTo>
                  <a:pt x="814450" y="4067305"/>
                  <a:pt x="913306" y="4020842"/>
                  <a:pt x="981383" y="3945202"/>
                </a:cubicBezTo>
                <a:cubicBezTo>
                  <a:pt x="1173023" y="3732271"/>
                  <a:pt x="1017271" y="3896265"/>
                  <a:pt x="1226082" y="3700504"/>
                </a:cubicBezTo>
                <a:cubicBezTo>
                  <a:pt x="1297747" y="3633318"/>
                  <a:pt x="1286462" y="3630200"/>
                  <a:pt x="1354870" y="3584594"/>
                </a:cubicBezTo>
                <a:cubicBezTo>
                  <a:pt x="1393026" y="3559156"/>
                  <a:pt x="1455470" y="3524922"/>
                  <a:pt x="1496538" y="3507321"/>
                </a:cubicBezTo>
                <a:cubicBezTo>
                  <a:pt x="1530251" y="3492872"/>
                  <a:pt x="1564981" y="3480891"/>
                  <a:pt x="1599569" y="3468684"/>
                </a:cubicBezTo>
                <a:cubicBezTo>
                  <a:pt x="1637974" y="3455129"/>
                  <a:pt x="1675968" y="3439926"/>
                  <a:pt x="1715479" y="3430048"/>
                </a:cubicBezTo>
                <a:cubicBezTo>
                  <a:pt x="1744928" y="3422686"/>
                  <a:pt x="1775580" y="3421462"/>
                  <a:pt x="1805631" y="3417169"/>
                </a:cubicBezTo>
                <a:lnTo>
                  <a:pt x="2230634" y="3455805"/>
                </a:lnTo>
                <a:cubicBezTo>
                  <a:pt x="2256611" y="3458469"/>
                  <a:pt x="2282895" y="3461180"/>
                  <a:pt x="2307907" y="3468684"/>
                </a:cubicBezTo>
                <a:cubicBezTo>
                  <a:pt x="2326296" y="3474201"/>
                  <a:pt x="2342250" y="3485856"/>
                  <a:pt x="2359422" y="3494442"/>
                </a:cubicBezTo>
                <a:cubicBezTo>
                  <a:pt x="2368008" y="3511614"/>
                  <a:pt x="2374021" y="3530335"/>
                  <a:pt x="2385180" y="3545957"/>
                </a:cubicBezTo>
                <a:cubicBezTo>
                  <a:pt x="2395767" y="3560778"/>
                  <a:pt x="2414780" y="3568780"/>
                  <a:pt x="2423817" y="3584594"/>
                </a:cubicBezTo>
                <a:cubicBezTo>
                  <a:pt x="2432599" y="3599962"/>
                  <a:pt x="2432403" y="3618937"/>
                  <a:pt x="2436696" y="3636109"/>
                </a:cubicBezTo>
                <a:cubicBezTo>
                  <a:pt x="2391228" y="3772512"/>
                  <a:pt x="2443524" y="3682896"/>
                  <a:pt x="2269270" y="3764898"/>
                </a:cubicBezTo>
                <a:cubicBezTo>
                  <a:pt x="1065682" y="4331293"/>
                  <a:pt x="1877619" y="4003076"/>
                  <a:pt x="1380628" y="4177022"/>
                </a:cubicBezTo>
                <a:cubicBezTo>
                  <a:pt x="1346008" y="4189139"/>
                  <a:pt x="1312865" y="4205582"/>
                  <a:pt x="1277597" y="4215659"/>
                </a:cubicBezTo>
                <a:cubicBezTo>
                  <a:pt x="1236829" y="4227307"/>
                  <a:pt x="1095681" y="4239692"/>
                  <a:pt x="1071535" y="4241417"/>
                </a:cubicBezTo>
                <a:cubicBezTo>
                  <a:pt x="994339" y="4246931"/>
                  <a:pt x="916947" y="4249312"/>
                  <a:pt x="839715" y="4254295"/>
                </a:cubicBezTo>
                <a:cubicBezTo>
                  <a:pt x="783858" y="4257899"/>
                  <a:pt x="728098" y="4262881"/>
                  <a:pt x="672290" y="4267174"/>
                </a:cubicBezTo>
                <a:cubicBezTo>
                  <a:pt x="526329" y="4262881"/>
                  <a:pt x="380219" y="4262176"/>
                  <a:pt x="234408" y="4254295"/>
                </a:cubicBezTo>
                <a:cubicBezTo>
                  <a:pt x="220853" y="4253562"/>
                  <a:pt x="207914" y="4247488"/>
                  <a:pt x="195772" y="4241417"/>
                </a:cubicBezTo>
                <a:cubicBezTo>
                  <a:pt x="173382" y="4230222"/>
                  <a:pt x="152842" y="4215659"/>
                  <a:pt x="131377" y="4202780"/>
                </a:cubicBezTo>
                <a:cubicBezTo>
                  <a:pt x="118498" y="4181315"/>
                  <a:pt x="106008" y="4159613"/>
                  <a:pt x="92741" y="4138386"/>
                </a:cubicBezTo>
                <a:cubicBezTo>
                  <a:pt x="84537" y="4125260"/>
                  <a:pt x="73905" y="4113593"/>
                  <a:pt x="66983" y="4099749"/>
                </a:cubicBezTo>
                <a:cubicBezTo>
                  <a:pt x="56644" y="4079071"/>
                  <a:pt x="49811" y="4056820"/>
                  <a:pt x="41225" y="4035355"/>
                </a:cubicBezTo>
                <a:cubicBezTo>
                  <a:pt x="36932" y="4013890"/>
                  <a:pt x="34636" y="3991927"/>
                  <a:pt x="28346" y="3970960"/>
                </a:cubicBezTo>
                <a:cubicBezTo>
                  <a:pt x="21703" y="3948817"/>
                  <a:pt x="1909" y="3929674"/>
                  <a:pt x="2589" y="3906566"/>
                </a:cubicBezTo>
                <a:cubicBezTo>
                  <a:pt x="33440" y="2857640"/>
                  <a:pt x="-73680" y="3363644"/>
                  <a:pt x="118499" y="2979287"/>
                </a:cubicBezTo>
                <a:cubicBezTo>
                  <a:pt x="226906" y="2762474"/>
                  <a:pt x="118796" y="2929571"/>
                  <a:pt x="208651" y="2824740"/>
                </a:cubicBezTo>
                <a:cubicBezTo>
                  <a:pt x="244787" y="2782581"/>
                  <a:pt x="261402" y="2740827"/>
                  <a:pt x="311682" y="2708831"/>
                </a:cubicBezTo>
                <a:cubicBezTo>
                  <a:pt x="352623" y="2682778"/>
                  <a:pt x="434895" y="2676510"/>
                  <a:pt x="479107" y="2670194"/>
                </a:cubicBezTo>
                <a:cubicBezTo>
                  <a:pt x="642085" y="2588704"/>
                  <a:pt x="462005" y="2668029"/>
                  <a:pt x="659411" y="2618678"/>
                </a:cubicBezTo>
                <a:cubicBezTo>
                  <a:pt x="694995" y="2609782"/>
                  <a:pt x="726636" y="2587999"/>
                  <a:pt x="762442" y="2580042"/>
                </a:cubicBezTo>
                <a:cubicBezTo>
                  <a:pt x="804558" y="2570683"/>
                  <a:pt x="848574" y="2573626"/>
                  <a:pt x="891231" y="2567163"/>
                </a:cubicBezTo>
                <a:cubicBezTo>
                  <a:pt x="990320" y="2552150"/>
                  <a:pt x="1088707" y="2532820"/>
                  <a:pt x="1187445" y="2515648"/>
                </a:cubicBezTo>
                <a:lnTo>
                  <a:pt x="2320786" y="2528526"/>
                </a:lnTo>
                <a:cubicBezTo>
                  <a:pt x="2342671" y="2528997"/>
                  <a:pt x="2364213" y="2535115"/>
                  <a:pt x="2385180" y="2541405"/>
                </a:cubicBezTo>
                <a:cubicBezTo>
                  <a:pt x="2407324" y="2548048"/>
                  <a:pt x="2428110" y="2558577"/>
                  <a:pt x="2449575" y="2567163"/>
                </a:cubicBezTo>
                <a:cubicBezTo>
                  <a:pt x="2466747" y="2588628"/>
                  <a:pt x="2482989" y="2610870"/>
                  <a:pt x="2501090" y="2631557"/>
                </a:cubicBezTo>
                <a:cubicBezTo>
                  <a:pt x="2513084" y="2645264"/>
                  <a:pt x="2528193" y="2656097"/>
                  <a:pt x="2539727" y="2670194"/>
                </a:cubicBezTo>
                <a:cubicBezTo>
                  <a:pt x="2566912" y="2703420"/>
                  <a:pt x="2617000" y="2773225"/>
                  <a:pt x="2617000" y="2773225"/>
                </a:cubicBezTo>
                <a:cubicBezTo>
                  <a:pt x="2575792" y="2938054"/>
                  <a:pt x="2631179" y="2836665"/>
                  <a:pt x="2488211" y="2914893"/>
                </a:cubicBezTo>
                <a:cubicBezTo>
                  <a:pt x="2292485" y="3021988"/>
                  <a:pt x="2122362" y="3185632"/>
                  <a:pt x="1908662" y="3249743"/>
                </a:cubicBezTo>
                <a:cubicBezTo>
                  <a:pt x="1865732" y="3262622"/>
                  <a:pt x="1823355" y="3277509"/>
                  <a:pt x="1779873" y="3288380"/>
                </a:cubicBezTo>
                <a:cubicBezTo>
                  <a:pt x="1598542" y="3333713"/>
                  <a:pt x="1774509" y="3277289"/>
                  <a:pt x="1663963" y="3314138"/>
                </a:cubicBezTo>
                <a:cubicBezTo>
                  <a:pt x="1389214" y="3309845"/>
                  <a:pt x="1114246" y="3313025"/>
                  <a:pt x="839715" y="3301259"/>
                </a:cubicBezTo>
                <a:cubicBezTo>
                  <a:pt x="812589" y="3300096"/>
                  <a:pt x="789224" y="3279965"/>
                  <a:pt x="762442" y="3275501"/>
                </a:cubicBezTo>
                <a:lnTo>
                  <a:pt x="685169" y="3262622"/>
                </a:lnTo>
                <a:cubicBezTo>
                  <a:pt x="659411" y="3245450"/>
                  <a:pt x="634636" y="3226705"/>
                  <a:pt x="607896" y="3211107"/>
                </a:cubicBezTo>
                <a:cubicBezTo>
                  <a:pt x="583021" y="3196596"/>
                  <a:pt x="554584" y="3188445"/>
                  <a:pt x="530622" y="3172470"/>
                </a:cubicBezTo>
                <a:cubicBezTo>
                  <a:pt x="515468" y="3162367"/>
                  <a:pt x="505815" y="3145686"/>
                  <a:pt x="491986" y="3133833"/>
                </a:cubicBezTo>
                <a:cubicBezTo>
                  <a:pt x="367833" y="3027416"/>
                  <a:pt x="515847" y="3170575"/>
                  <a:pt x="388955" y="3043681"/>
                </a:cubicBezTo>
                <a:cubicBezTo>
                  <a:pt x="384662" y="3030802"/>
                  <a:pt x="379805" y="3018098"/>
                  <a:pt x="376076" y="3005045"/>
                </a:cubicBezTo>
                <a:cubicBezTo>
                  <a:pt x="363951" y="2962609"/>
                  <a:pt x="359170" y="2933395"/>
                  <a:pt x="350318" y="2889135"/>
                </a:cubicBezTo>
                <a:cubicBezTo>
                  <a:pt x="354611" y="2614386"/>
                  <a:pt x="294237" y="2330876"/>
                  <a:pt x="363197" y="2064887"/>
                </a:cubicBezTo>
                <a:cubicBezTo>
                  <a:pt x="391477" y="1955808"/>
                  <a:pt x="548636" y="1932513"/>
                  <a:pt x="620775" y="1845946"/>
                </a:cubicBezTo>
                <a:cubicBezTo>
                  <a:pt x="663704" y="1794431"/>
                  <a:pt x="707672" y="1743763"/>
                  <a:pt x="749563" y="1691400"/>
                </a:cubicBezTo>
                <a:cubicBezTo>
                  <a:pt x="759232" y="1679313"/>
                  <a:pt x="760725" y="1657915"/>
                  <a:pt x="775321" y="1652763"/>
                </a:cubicBezTo>
                <a:cubicBezTo>
                  <a:pt x="837247" y="1630907"/>
                  <a:pt x="904110" y="1627005"/>
                  <a:pt x="968504" y="1614126"/>
                </a:cubicBezTo>
                <a:cubicBezTo>
                  <a:pt x="1298799" y="1471163"/>
                  <a:pt x="1625823" y="1274024"/>
                  <a:pt x="1985935" y="1202002"/>
                </a:cubicBezTo>
                <a:cubicBezTo>
                  <a:pt x="2019874" y="1195214"/>
                  <a:pt x="2054622" y="1193417"/>
                  <a:pt x="2088966" y="1189124"/>
                </a:cubicBezTo>
                <a:cubicBezTo>
                  <a:pt x="2204928" y="1150470"/>
                  <a:pt x="2174999" y="1154047"/>
                  <a:pt x="2398059" y="1214881"/>
                </a:cubicBezTo>
                <a:cubicBezTo>
                  <a:pt x="2411156" y="1218453"/>
                  <a:pt x="2404867" y="1241376"/>
                  <a:pt x="2410938" y="1253518"/>
                </a:cubicBezTo>
                <a:cubicBezTo>
                  <a:pt x="2417860" y="1267363"/>
                  <a:pt x="2428110" y="1279276"/>
                  <a:pt x="2436696" y="1292155"/>
                </a:cubicBezTo>
                <a:cubicBezTo>
                  <a:pt x="2323583" y="1518381"/>
                  <a:pt x="2356230" y="1479870"/>
                  <a:pt x="2204876" y="1678521"/>
                </a:cubicBezTo>
                <a:cubicBezTo>
                  <a:pt x="2127311" y="1780324"/>
                  <a:pt x="2155733" y="1757421"/>
                  <a:pt x="2063208" y="1794431"/>
                </a:cubicBezTo>
                <a:cubicBezTo>
                  <a:pt x="1764386" y="1776136"/>
                  <a:pt x="1571315" y="1847024"/>
                  <a:pt x="1354870" y="1717157"/>
                </a:cubicBezTo>
                <a:cubicBezTo>
                  <a:pt x="1336464" y="1706114"/>
                  <a:pt x="1321761" y="1689564"/>
                  <a:pt x="1303355" y="1678521"/>
                </a:cubicBezTo>
                <a:cubicBezTo>
                  <a:pt x="1278661" y="1663705"/>
                  <a:pt x="1250378" y="1655345"/>
                  <a:pt x="1226082" y="1639884"/>
                </a:cubicBezTo>
                <a:cubicBezTo>
                  <a:pt x="1202891" y="1625126"/>
                  <a:pt x="1183918" y="1604537"/>
                  <a:pt x="1161687" y="1588369"/>
                </a:cubicBezTo>
                <a:cubicBezTo>
                  <a:pt x="1136651" y="1570161"/>
                  <a:pt x="1109775" y="1554606"/>
                  <a:pt x="1084414" y="1536853"/>
                </a:cubicBezTo>
                <a:cubicBezTo>
                  <a:pt x="1066830" y="1524544"/>
                  <a:pt x="1050483" y="1510526"/>
                  <a:pt x="1032899" y="1498217"/>
                </a:cubicBezTo>
                <a:cubicBezTo>
                  <a:pt x="1007538" y="1480464"/>
                  <a:pt x="955625" y="1446701"/>
                  <a:pt x="955625" y="1446701"/>
                </a:cubicBezTo>
                <a:cubicBezTo>
                  <a:pt x="947039" y="1433822"/>
                  <a:pt x="936790" y="1421908"/>
                  <a:pt x="929868" y="1408064"/>
                </a:cubicBezTo>
                <a:cubicBezTo>
                  <a:pt x="856760" y="1261846"/>
                  <a:pt x="1051805" y="988818"/>
                  <a:pt x="1071535" y="944425"/>
                </a:cubicBezTo>
                <a:cubicBezTo>
                  <a:pt x="1113706" y="849541"/>
                  <a:pt x="1175656" y="764735"/>
                  <a:pt x="1226082" y="673969"/>
                </a:cubicBezTo>
                <a:cubicBezTo>
                  <a:pt x="1234508" y="658803"/>
                  <a:pt x="1268701" y="579834"/>
                  <a:pt x="1290476" y="558059"/>
                </a:cubicBezTo>
                <a:cubicBezTo>
                  <a:pt x="1305654" y="542881"/>
                  <a:pt x="1322002" y="527244"/>
                  <a:pt x="1341991" y="519422"/>
                </a:cubicBezTo>
                <a:cubicBezTo>
                  <a:pt x="1421646" y="488252"/>
                  <a:pt x="1586690" y="442149"/>
                  <a:pt x="1586690" y="442149"/>
                </a:cubicBezTo>
                <a:cubicBezTo>
                  <a:pt x="1698307" y="450735"/>
                  <a:pt x="1811466" y="447523"/>
                  <a:pt x="1921541" y="467907"/>
                </a:cubicBezTo>
                <a:cubicBezTo>
                  <a:pt x="1934889" y="470379"/>
                  <a:pt x="1925729" y="496114"/>
                  <a:pt x="1934420" y="506543"/>
                </a:cubicBezTo>
                <a:cubicBezTo>
                  <a:pt x="1988395" y="571313"/>
                  <a:pt x="1981184" y="515172"/>
                  <a:pt x="2011693" y="583817"/>
                </a:cubicBezTo>
                <a:cubicBezTo>
                  <a:pt x="2022720" y="608628"/>
                  <a:pt x="2037451" y="661090"/>
                  <a:pt x="2037451" y="661090"/>
                </a:cubicBezTo>
                <a:cubicBezTo>
                  <a:pt x="2033158" y="691141"/>
                  <a:pt x="2036901" y="723503"/>
                  <a:pt x="2024572" y="751242"/>
                </a:cubicBezTo>
                <a:cubicBezTo>
                  <a:pt x="2018285" y="765387"/>
                  <a:pt x="1996880" y="766055"/>
                  <a:pt x="1985935" y="777000"/>
                </a:cubicBezTo>
                <a:cubicBezTo>
                  <a:pt x="1974990" y="787945"/>
                  <a:pt x="1971122" y="804691"/>
                  <a:pt x="1960177" y="815636"/>
                </a:cubicBezTo>
                <a:cubicBezTo>
                  <a:pt x="1929238" y="846575"/>
                  <a:pt x="1919567" y="838560"/>
                  <a:pt x="1882904" y="854273"/>
                </a:cubicBezTo>
                <a:cubicBezTo>
                  <a:pt x="1850178" y="868299"/>
                  <a:pt x="1827731" y="886549"/>
                  <a:pt x="1792752" y="892909"/>
                </a:cubicBezTo>
                <a:cubicBezTo>
                  <a:pt x="1695630" y="910567"/>
                  <a:pt x="1558566" y="912815"/>
                  <a:pt x="1470780" y="918667"/>
                </a:cubicBezTo>
                <a:cubicBezTo>
                  <a:pt x="1414931" y="922390"/>
                  <a:pt x="1359163" y="927253"/>
                  <a:pt x="1303355" y="931546"/>
                </a:cubicBezTo>
                <a:cubicBezTo>
                  <a:pt x="1196031" y="922960"/>
                  <a:pt x="1088437" y="917258"/>
                  <a:pt x="981383" y="905788"/>
                </a:cubicBezTo>
                <a:cubicBezTo>
                  <a:pt x="967885" y="904342"/>
                  <a:pt x="953347" y="901390"/>
                  <a:pt x="942746" y="892909"/>
                </a:cubicBezTo>
                <a:cubicBezTo>
                  <a:pt x="930660" y="883240"/>
                  <a:pt x="925575" y="867152"/>
                  <a:pt x="916989" y="854273"/>
                </a:cubicBezTo>
                <a:cubicBezTo>
                  <a:pt x="884340" y="723675"/>
                  <a:pt x="864118" y="666081"/>
                  <a:pt x="929868" y="480786"/>
                </a:cubicBezTo>
                <a:cubicBezTo>
                  <a:pt x="945396" y="437024"/>
                  <a:pt x="1005753" y="427056"/>
                  <a:pt x="1045777" y="403512"/>
                </a:cubicBezTo>
                <a:cubicBezTo>
                  <a:pt x="1078873" y="384044"/>
                  <a:pt x="1116571" y="372856"/>
                  <a:pt x="1148808" y="351997"/>
                </a:cubicBezTo>
                <a:cubicBezTo>
                  <a:pt x="1189903" y="325406"/>
                  <a:pt x="1223991" y="288996"/>
                  <a:pt x="1264718" y="261845"/>
                </a:cubicBezTo>
                <a:cubicBezTo>
                  <a:pt x="1288679" y="245871"/>
                  <a:pt x="1318030" y="239182"/>
                  <a:pt x="1341991" y="223208"/>
                </a:cubicBezTo>
                <a:cubicBezTo>
                  <a:pt x="1454521" y="148187"/>
                  <a:pt x="1303310" y="212183"/>
                  <a:pt x="1432144" y="171693"/>
                </a:cubicBezTo>
                <a:cubicBezTo>
                  <a:pt x="1565545" y="129767"/>
                  <a:pt x="1694270" y="70328"/>
                  <a:pt x="1831389" y="42904"/>
                </a:cubicBezTo>
                <a:lnTo>
                  <a:pt x="1960177" y="17146"/>
                </a:lnTo>
                <a:cubicBezTo>
                  <a:pt x="2240223" y="30482"/>
                  <a:pt x="2190271" y="-50701"/>
                  <a:pt x="2243513" y="55783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2" descr="http://ce.ag-j.or.jp/guide/2018/img/20180204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605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http://ce.ag-j.or.jp/guide/2018/img/2018020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2427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http://ce.ag-j.or.jp/guide/2018/img/20180204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7260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http://ce.ag-j.or.jp/guide/2018/img/2018020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 descr="http://ce.ag-j.or.jp/guide/2018/img/2018020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AutoShape 2" descr="http://ce.ag-j.or.jp/guide/2018/img/201802042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8436" name="Picture 4" descr="http://ce.ag-j.or.jp/guide/2018/img/2018020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41" y="-14446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4</Words>
  <Application>Microsoft Office PowerPoint</Application>
  <PresentationFormat>A4 210 x 297 mm</PresentationFormat>
  <Paragraphs>4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BatangChe</vt:lpstr>
      <vt:lpstr>ＭＳ Ｐゴシック</vt:lpstr>
      <vt:lpstr>Arial</vt:lpstr>
      <vt:lpstr>Calibri</vt:lpstr>
      <vt:lpstr>Calibri Light</vt:lpstr>
      <vt:lpstr>Office テーマ</vt:lpstr>
      <vt:lpstr>サムエル記　１話  ハンナのいのり  第一サムエル１：１０－１１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サムエル サムエル</vt:lpstr>
      <vt:lpstr>PowerPoint プレゼンテーション</vt:lpstr>
      <vt:lpstr>サムエル サムエル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108</cp:revision>
  <dcterms:created xsi:type="dcterms:W3CDTF">2020-02-20T04:06:50Z</dcterms:created>
  <dcterms:modified xsi:type="dcterms:W3CDTF">2020-05-12T01:46:16Z</dcterms:modified>
</cp:coreProperties>
</file>