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68" r:id="rId5"/>
    <p:sldId id="260" r:id="rId6"/>
    <p:sldId id="262" r:id="rId7"/>
    <p:sldId id="258" r:id="rId8"/>
    <p:sldId id="263" r:id="rId9"/>
    <p:sldId id="267" r:id="rId10"/>
    <p:sldId id="265" r:id="rId11"/>
    <p:sldId id="271" r:id="rId12"/>
    <p:sldId id="270" r:id="rId1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520" autoAdjust="0"/>
    <p:restoredTop sz="94660"/>
  </p:normalViewPr>
  <p:slideViewPr>
    <p:cSldViewPr snapToGrid="0">
      <p:cViewPr>
        <p:scale>
          <a:sx n="40" d="100"/>
          <a:sy n="40" d="100"/>
        </p:scale>
        <p:origin x="-2088" y="-120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DE3F-C95F-4F2A-8B62-6E0189CF7246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A36B-EA4A-4B12-8694-A246DB9240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69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DE3F-C95F-4F2A-8B62-6E0189CF7246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A36B-EA4A-4B12-8694-A246DB9240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64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DE3F-C95F-4F2A-8B62-6E0189CF7246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A36B-EA4A-4B12-8694-A246DB9240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30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DE3F-C95F-4F2A-8B62-6E0189CF7246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A36B-EA4A-4B12-8694-A246DB9240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72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DE3F-C95F-4F2A-8B62-6E0189CF7246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A36B-EA4A-4B12-8694-A246DB9240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43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DE3F-C95F-4F2A-8B62-6E0189CF7246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A36B-EA4A-4B12-8694-A246DB9240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70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DE3F-C95F-4F2A-8B62-6E0189CF7246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A36B-EA4A-4B12-8694-A246DB9240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09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DE3F-C95F-4F2A-8B62-6E0189CF7246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A36B-EA4A-4B12-8694-A246DB9240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31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DE3F-C95F-4F2A-8B62-6E0189CF7246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A36B-EA4A-4B12-8694-A246DB9240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34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DE3F-C95F-4F2A-8B62-6E0189CF7246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A36B-EA4A-4B12-8694-A246DB9240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53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DE3F-C95F-4F2A-8B62-6E0189CF7246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A36B-EA4A-4B12-8694-A246DB9240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43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DE3F-C95F-4F2A-8B62-6E0189CF7246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BA36B-EA4A-4B12-8694-A246DB9240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79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B4B504F-27F1-463B-AE14-6F2173F93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235200"/>
            <a:ext cx="8420100" cy="2387600"/>
          </a:xfrm>
        </p:spPr>
        <p:txBody>
          <a:bodyPr>
            <a:normAutofit/>
          </a:bodyPr>
          <a:lstStyle/>
          <a:p>
            <a:r>
              <a:rPr kumimoji="1" lang="ja-JP" altLang="en-US" sz="80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わたしのための</a:t>
            </a:r>
            <a:r>
              <a:rPr kumimoji="1" lang="en-US" altLang="ja-JP" sz="80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sz="80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80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十字架と復活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6FD80906-69B8-4679-BB7C-1298418890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1003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2EAC69E-15EC-45EB-AAFA-3BBDA89B5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17558789-1915-4DFF-9EC3-E0A2648D3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074" name="Picture 2" descr="Christian Impact Ministries - Knowing God">
            <a:extLst>
              <a:ext uri="{FF2B5EF4-FFF2-40B4-BE49-F238E27FC236}">
                <a16:creationId xmlns:a16="http://schemas.microsoft.com/office/drawing/2014/main" xmlns="" id="{8B959535-CE60-48E9-BDBC-246BB4BAB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063" y="-365127"/>
            <a:ext cx="102232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ADB6446F-A90B-4FAE-9337-FE432E700532}"/>
              </a:ext>
            </a:extLst>
          </p:cNvPr>
          <p:cNvSpPr/>
          <p:nvPr/>
        </p:nvSpPr>
        <p:spPr>
          <a:xfrm>
            <a:off x="3811254" y="3875803"/>
            <a:ext cx="2126511" cy="131843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dirty="0"/>
              <a:t>罪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4CB413FE-854D-4290-921E-7D507665A586}"/>
              </a:ext>
            </a:extLst>
          </p:cNvPr>
          <p:cNvSpPr/>
          <p:nvPr/>
        </p:nvSpPr>
        <p:spPr>
          <a:xfrm>
            <a:off x="3707062" y="2420944"/>
            <a:ext cx="3062176" cy="131843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/>
              <a:t>サタン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2B47F6F4-FED5-4525-AA3C-05C3423E6D7A}"/>
              </a:ext>
            </a:extLst>
          </p:cNvPr>
          <p:cNvSpPr/>
          <p:nvPr/>
        </p:nvSpPr>
        <p:spPr>
          <a:xfrm>
            <a:off x="6418728" y="701718"/>
            <a:ext cx="3632791" cy="191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/>
              <a:t>創造主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8DF2EDCA-392A-40D1-ADF1-7737B35B5248}"/>
              </a:ext>
            </a:extLst>
          </p:cNvPr>
          <p:cNvSpPr/>
          <p:nvPr/>
        </p:nvSpPr>
        <p:spPr>
          <a:xfrm>
            <a:off x="-7145080" y="-336339"/>
            <a:ext cx="6549657" cy="131843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/>
              <a:t>神間から離れる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xmlns="" id="{C28060AA-582D-4FD1-B115-3AE8C4F3B940}"/>
              </a:ext>
            </a:extLst>
          </p:cNvPr>
          <p:cNvSpPr/>
          <p:nvPr/>
        </p:nvSpPr>
        <p:spPr>
          <a:xfrm>
            <a:off x="3769223" y="5343223"/>
            <a:ext cx="3379381" cy="131843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dirty="0"/>
              <a:t>地獄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657F6A01-A1B6-48D9-8258-4A712D8B1D75}"/>
              </a:ext>
            </a:extLst>
          </p:cNvPr>
          <p:cNvSpPr/>
          <p:nvPr/>
        </p:nvSpPr>
        <p:spPr>
          <a:xfrm>
            <a:off x="3134341" y="681037"/>
            <a:ext cx="2637818" cy="16660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/>
              <a:t>霊的</a:t>
            </a:r>
            <a:endParaRPr kumimoji="1" lang="en-US" altLang="ja-JP" sz="6000" dirty="0"/>
          </a:p>
          <a:p>
            <a:pPr algn="ctr"/>
            <a:r>
              <a:rPr kumimoji="1" lang="ja-JP" altLang="en-US" sz="6000" dirty="0"/>
              <a:t>問題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xmlns="" id="{421E7CEC-3E81-4288-A236-1A8465BBB91C}"/>
              </a:ext>
            </a:extLst>
          </p:cNvPr>
          <p:cNvSpPr/>
          <p:nvPr/>
        </p:nvSpPr>
        <p:spPr>
          <a:xfrm>
            <a:off x="-142601" y="2310322"/>
            <a:ext cx="3775393" cy="4401205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心の問題</a:t>
            </a:r>
            <a:endParaRPr lang="en-US" altLang="ja-JP" sz="40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（恐れ、不安）</a:t>
            </a:r>
            <a:endParaRPr lang="en-US" altLang="ja-JP" sz="40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病気問題</a:t>
            </a:r>
            <a:endParaRPr lang="en-US" altLang="ja-JP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40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経済問題</a:t>
            </a:r>
            <a:endParaRPr lang="en-US" altLang="ja-JP" sz="40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40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家族の問題</a:t>
            </a:r>
            <a:endParaRPr lang="en-US" altLang="ja-JP" sz="40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来世問題</a:t>
            </a:r>
            <a:endParaRPr lang="en-US" altLang="ja-JP" sz="40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子供問題</a:t>
            </a:r>
            <a:endParaRPr lang="en-US" altLang="ja-JP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242B6D58-0386-4E14-873B-29F5A98949D7}"/>
              </a:ext>
            </a:extLst>
          </p:cNvPr>
          <p:cNvSpPr/>
          <p:nvPr/>
        </p:nvSpPr>
        <p:spPr>
          <a:xfrm>
            <a:off x="1650380" y="1216342"/>
            <a:ext cx="4917688" cy="1081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xmlns="" id="{FFA4AC47-4F2E-4373-8E7B-D1507E3E8FBE}"/>
              </a:ext>
            </a:extLst>
          </p:cNvPr>
          <p:cNvSpPr/>
          <p:nvPr/>
        </p:nvSpPr>
        <p:spPr>
          <a:xfrm>
            <a:off x="3615415" y="-365127"/>
            <a:ext cx="1366172" cy="78843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xmlns="" id="{DCD6C8FD-AD38-4243-AAE9-98FA33A5BC16}"/>
              </a:ext>
            </a:extLst>
          </p:cNvPr>
          <p:cNvSpPr/>
          <p:nvPr/>
        </p:nvSpPr>
        <p:spPr>
          <a:xfrm>
            <a:off x="5792292" y="2334418"/>
            <a:ext cx="4288353" cy="4401205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神の子ども</a:t>
            </a:r>
            <a:endParaRPr lang="en-US" altLang="ja-JP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聖霊の導き</a:t>
            </a:r>
            <a:endParaRPr lang="en-US" altLang="ja-JP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祈りの答え</a:t>
            </a:r>
            <a:endParaRPr lang="en-US" altLang="ja-JP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天使の守り</a:t>
            </a:r>
            <a:endParaRPr lang="en-US" altLang="ja-JP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サタンを縛る権威</a:t>
            </a:r>
            <a:endParaRPr lang="en-US" altLang="ja-JP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天国の市民</a:t>
            </a:r>
            <a:endParaRPr lang="en-US" altLang="ja-JP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世界福音化</a:t>
            </a:r>
            <a:endParaRPr lang="en-US" altLang="ja-JP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146" name="Picture 2" descr="喜びイラスト／無料イラストなら「イラストAC」">
            <a:extLst>
              <a:ext uri="{FF2B5EF4-FFF2-40B4-BE49-F238E27FC236}">
                <a16:creationId xmlns:a16="http://schemas.microsoft.com/office/drawing/2014/main" xmlns="" id="{64D4EC60-DF62-4D5D-B391-48FF2673E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221" y="-402908"/>
            <a:ext cx="4314825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17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8" grpId="0" animBg="1"/>
      <p:bldP spid="6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8FC9BE17-9A7B-462D-AE50-3D87773873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90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Android 用の Happy Birthday Wallpaper APK をダウンロード">
            <a:extLst>
              <a:ext uri="{FF2B5EF4-FFF2-40B4-BE49-F238E27FC236}">
                <a16:creationId xmlns:a16="http://schemas.microsoft.com/office/drawing/2014/main" xmlns="" id="{7385BD81-0657-4F11-9E8D-0342B9175D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52" t="7759" r="21442" b="1"/>
          <a:stretch/>
        </p:blipFill>
        <p:spPr bwMode="auto">
          <a:xfrm>
            <a:off x="2862833" y="10"/>
            <a:ext cx="704316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3EBE8569-6AEC-4B8C-8D53-2DE337CDBA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7927238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53F23CC-4A81-44A8-AFC7-A3255D115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398" y="2486018"/>
            <a:ext cx="8216846" cy="2732747"/>
          </a:xfrm>
        </p:spPr>
        <p:txBody>
          <a:bodyPr anchor="b">
            <a:normAutofit fontScale="90000"/>
          </a:bodyPr>
          <a:lstStyle/>
          <a:p>
            <a:r>
              <a:rPr lang="ja-JP" altLang="en-US" sz="9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今日は</a:t>
            </a:r>
            <a:r>
              <a:rPr lang="en-US" altLang="ja-JP" sz="9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9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9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9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9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第二の誕生日</a:t>
            </a:r>
            <a:endParaRPr kumimoji="1" lang="ja-JP" altLang="en-US" sz="9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55D4142C-5077-457F-A6AD-3FECFDB396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531471" y="657225"/>
            <a:ext cx="73152" cy="4457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7A5F0580-5EE9-419F-96EE-B6529EF6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7948" y="2443480"/>
            <a:ext cx="2682049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5609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C76A880-C361-434A-9C50-212CD3825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9771"/>
            <a:ext cx="9842583" cy="1325563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6600" b="1" dirty="0"/>
              <a:t>恐れから解放</a:t>
            </a:r>
            <a:r>
              <a:rPr kumimoji="1" lang="ja-JP" altLang="en-US" sz="6600" b="1" dirty="0" smtClean="0"/>
              <a:t>の平安の生活</a:t>
            </a:r>
            <a:endParaRPr kumimoji="1" lang="ja-JP" altLang="en-US" sz="6600" b="1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09BE2ACE-5935-4234-B7B8-2570B01A74BD}"/>
              </a:ext>
            </a:extLst>
          </p:cNvPr>
          <p:cNvSpPr/>
          <p:nvPr/>
        </p:nvSpPr>
        <p:spPr>
          <a:xfrm>
            <a:off x="1927279" y="1855334"/>
            <a:ext cx="6340197" cy="169277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000" b="1" cap="none" spc="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主と共に歩む</a:t>
            </a:r>
            <a:r>
              <a:rPr lang="ja-JP" altLang="en-US" sz="6000" b="1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生活</a:t>
            </a:r>
            <a:endParaRPr lang="en-US" altLang="ja-JP" sz="6000" b="1" dirty="0">
              <a:ln w="0"/>
              <a:solidFill>
                <a:srgbClr val="FF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4000" b="1" cap="none" spc="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（</a:t>
            </a:r>
            <a:r>
              <a:rPr lang="ja-JP" altLang="en-US" sz="4000" b="1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御言葉と祈り）</a:t>
            </a:r>
            <a:endParaRPr lang="en-US" altLang="ja-JP" sz="4000" b="1" cap="none" spc="0" dirty="0">
              <a:ln w="0"/>
              <a:solidFill>
                <a:srgbClr val="FF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194" name="Picture 2" descr="Bible HD Wallpapers - Top Free Bible HD Backgrounds - WallpaperAccess">
            <a:extLst>
              <a:ext uri="{FF2B5EF4-FFF2-40B4-BE49-F238E27FC236}">
                <a16:creationId xmlns:a16="http://schemas.microsoft.com/office/drawing/2014/main" xmlns="" id="{B1BC3A66-2B84-4C88-8FDA-94683BBB57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988"/>
          <a:stretch/>
        </p:blipFill>
        <p:spPr bwMode="auto">
          <a:xfrm>
            <a:off x="1126957" y="4048017"/>
            <a:ext cx="7395411" cy="3090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8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64F1B59-E056-4CC1-BCE1-B3FFFBFB5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448094"/>
            <a:ext cx="8543925" cy="1325563"/>
          </a:xfrm>
        </p:spPr>
        <p:txBody>
          <a:bodyPr>
            <a:normAutofit/>
          </a:bodyPr>
          <a:lstStyle/>
          <a:p>
            <a:r>
              <a:rPr kumimoji="1" lang="ja-JP" altLang="en-US" sz="5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今、コロナ禍における課題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FF047576-B3AD-4BFB-81DE-AF4ECD8F9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87A34A9D-67C6-4239-88E0-1F89DDA883A4}"/>
              </a:ext>
            </a:extLst>
          </p:cNvPr>
          <p:cNvSpPr txBox="1">
            <a:spLocks/>
          </p:cNvSpPr>
          <p:nvPr/>
        </p:nvSpPr>
        <p:spPr>
          <a:xfrm>
            <a:off x="688306" y="1039770"/>
            <a:ext cx="8543925" cy="6915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未来に対しての不安</a:t>
            </a:r>
            <a:endParaRPr lang="en-US" altLang="ja-JP" sz="5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5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生活環境の変化とストレス</a:t>
            </a:r>
            <a:endParaRPr lang="en-US" altLang="ja-JP" sz="5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5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自殺者の急増</a:t>
            </a:r>
            <a:endParaRPr lang="en-US" altLang="ja-JP" sz="5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5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経済的な課題</a:t>
            </a:r>
            <a:endParaRPr lang="en-US" altLang="ja-JP" sz="5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5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見えないウイルスへの恐れ</a:t>
            </a:r>
            <a:endParaRPr lang="en-US" altLang="ja-JP" sz="5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5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4530B053-9DA2-4AAF-80EE-D52015611A00}"/>
              </a:ext>
            </a:extLst>
          </p:cNvPr>
          <p:cNvSpPr/>
          <p:nvPr/>
        </p:nvSpPr>
        <p:spPr>
          <a:xfrm>
            <a:off x="681037" y="1636295"/>
            <a:ext cx="8430879" cy="477361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7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恐れ</a:t>
            </a:r>
          </a:p>
        </p:txBody>
      </p:sp>
    </p:spTree>
    <p:extLst>
      <p:ext uri="{BB962C8B-B14F-4D97-AF65-F5344CB8AC3E}">
        <p14:creationId xmlns:p14="http://schemas.microsoft.com/office/powerpoint/2010/main" val="313359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B82DBDB-A31C-4BE6-96E7-A83D424AF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82015" y="1999602"/>
            <a:ext cx="10388015" cy="2858795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66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「恐れるな」と３６５回</a:t>
            </a:r>
          </a:p>
        </p:txBody>
      </p:sp>
    </p:spTree>
    <p:extLst>
      <p:ext uri="{BB962C8B-B14F-4D97-AF65-F5344CB8AC3E}">
        <p14:creationId xmlns:p14="http://schemas.microsoft.com/office/powerpoint/2010/main" val="13207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B7EC13C-704D-4FA7-B832-046D77B9B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5920" y="1193421"/>
            <a:ext cx="8356635" cy="1325563"/>
          </a:xfrm>
        </p:spPr>
        <p:txBody>
          <a:bodyPr>
            <a:noAutofit/>
          </a:bodyPr>
          <a:lstStyle/>
          <a:p>
            <a:r>
              <a:rPr kumimoji="1" lang="ja-JP" altLang="en-US" sz="8000" b="1" dirty="0"/>
              <a:t>魚　ー　水</a:t>
            </a:r>
            <a:r>
              <a:rPr kumimoji="1" lang="en-US" altLang="ja-JP" sz="8000" b="1" dirty="0"/>
              <a:t/>
            </a:r>
            <a:br>
              <a:rPr kumimoji="1" lang="en-US" altLang="ja-JP" sz="8000" b="1" dirty="0"/>
            </a:br>
            <a:r>
              <a:rPr kumimoji="1" lang="ja-JP" altLang="en-US" sz="8000" b="1" dirty="0"/>
              <a:t>木　</a:t>
            </a:r>
            <a:r>
              <a:rPr kumimoji="1" lang="en-US" altLang="ja-JP" sz="8000" b="1" dirty="0"/>
              <a:t>—</a:t>
            </a:r>
            <a:r>
              <a:rPr kumimoji="1" lang="ja-JP" altLang="en-US" sz="8000" b="1" dirty="0"/>
              <a:t>　土</a:t>
            </a:r>
            <a:r>
              <a:rPr kumimoji="1" lang="en-US" altLang="ja-JP" sz="8000" b="1" dirty="0"/>
              <a:t/>
            </a:r>
            <a:br>
              <a:rPr kumimoji="1" lang="en-US" altLang="ja-JP" sz="8000" b="1" dirty="0"/>
            </a:br>
            <a:r>
              <a:rPr kumimoji="1" lang="ja-JP" altLang="en-US" sz="8000" b="1" dirty="0"/>
              <a:t>鳥　</a:t>
            </a:r>
            <a:r>
              <a:rPr kumimoji="1" lang="en-US" altLang="ja-JP" sz="8000" b="1" dirty="0"/>
              <a:t>—</a:t>
            </a:r>
            <a:r>
              <a:rPr kumimoji="1" lang="ja-JP" altLang="en-US" sz="8000" b="1" dirty="0"/>
              <a:t>　</a:t>
            </a:r>
            <a:r>
              <a:rPr lang="ja-JP" altLang="en-US" sz="8000" b="1" dirty="0"/>
              <a:t>空</a:t>
            </a:r>
            <a:endParaRPr kumimoji="1" lang="ja-JP" altLang="en-US" sz="8000" b="1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43E59678-9A1E-41BF-AAEF-F83E62BD35DF}"/>
              </a:ext>
            </a:extLst>
          </p:cNvPr>
          <p:cNvSpPr/>
          <p:nvPr/>
        </p:nvSpPr>
        <p:spPr>
          <a:xfrm>
            <a:off x="914394" y="3782977"/>
            <a:ext cx="4593265" cy="142595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b="1" dirty="0">
                <a:solidFill>
                  <a:schemeClr val="tx1"/>
                </a:solidFill>
              </a:rPr>
              <a:t>人間　</a:t>
            </a:r>
            <a:r>
              <a:rPr kumimoji="1" lang="ja-JP" altLang="en-US" sz="8800" b="1" dirty="0">
                <a:solidFill>
                  <a:schemeClr val="tx1"/>
                </a:solidFill>
              </a:rPr>
              <a:t>－</a:t>
            </a:r>
            <a:r>
              <a:rPr kumimoji="1" lang="ja-JP" altLang="en-US" sz="66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6EBEE334-476C-462E-AEAA-F8989EDAC277}"/>
              </a:ext>
            </a:extLst>
          </p:cNvPr>
          <p:cNvSpPr txBox="1"/>
          <p:nvPr/>
        </p:nvSpPr>
        <p:spPr>
          <a:xfrm>
            <a:off x="5398528" y="3426040"/>
            <a:ext cx="3675320" cy="1772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6600" b="1" dirty="0">
                <a:solidFill>
                  <a:schemeClr val="tx1"/>
                </a:solidFill>
              </a:rPr>
              <a:t>創造主</a:t>
            </a:r>
            <a:endParaRPr kumimoji="1" lang="en-US" altLang="ja-JP" sz="66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4400" b="1" dirty="0">
                <a:solidFill>
                  <a:schemeClr val="tx1"/>
                </a:solidFill>
              </a:rPr>
              <a:t>（神様）</a:t>
            </a:r>
            <a:endParaRPr kumimoji="1" lang="ja-JP" altLang="en-US" sz="6600" b="1" dirty="0">
              <a:solidFill>
                <a:schemeClr val="tx1"/>
              </a:soli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xmlns="" id="{7ABD8BE4-2032-4C1A-B029-E3E6E7211C25}"/>
              </a:ext>
            </a:extLst>
          </p:cNvPr>
          <p:cNvSpPr/>
          <p:nvPr/>
        </p:nvSpPr>
        <p:spPr>
          <a:xfrm>
            <a:off x="2045088" y="5208931"/>
            <a:ext cx="57246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神と共にいた時は</a:t>
            </a:r>
            <a:endParaRPr lang="en-US" altLang="ja-JP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何も問題がなかった</a:t>
            </a:r>
            <a:endParaRPr lang="ja-JP" alt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729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xmlns="" id="{2FFAEE2A-5AF1-4537-AD4F-A107D1E8DFA3}"/>
              </a:ext>
            </a:extLst>
          </p:cNvPr>
          <p:cNvSpPr/>
          <p:nvPr/>
        </p:nvSpPr>
        <p:spPr>
          <a:xfrm>
            <a:off x="-74428" y="3966197"/>
            <a:ext cx="10054856" cy="37253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B7EC13C-704D-4FA7-B832-046D77B9B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5920" y="1193421"/>
            <a:ext cx="8356635" cy="1325563"/>
          </a:xfrm>
        </p:spPr>
        <p:txBody>
          <a:bodyPr>
            <a:noAutofit/>
          </a:bodyPr>
          <a:lstStyle/>
          <a:p>
            <a:r>
              <a:rPr kumimoji="1" lang="ja-JP" altLang="en-US" sz="8000" b="1" dirty="0"/>
              <a:t>魚　ー　水</a:t>
            </a:r>
            <a:r>
              <a:rPr kumimoji="1" lang="en-US" altLang="ja-JP" sz="8000" b="1" dirty="0"/>
              <a:t/>
            </a:r>
            <a:br>
              <a:rPr kumimoji="1" lang="en-US" altLang="ja-JP" sz="8000" b="1" dirty="0"/>
            </a:br>
            <a:r>
              <a:rPr kumimoji="1" lang="ja-JP" altLang="en-US" sz="8000" b="1" dirty="0"/>
              <a:t>木　</a:t>
            </a:r>
            <a:r>
              <a:rPr kumimoji="1" lang="en-US" altLang="ja-JP" sz="8000" b="1" dirty="0"/>
              <a:t>—</a:t>
            </a:r>
            <a:r>
              <a:rPr kumimoji="1" lang="ja-JP" altLang="en-US" sz="8000" b="1" dirty="0"/>
              <a:t>　土</a:t>
            </a:r>
            <a:r>
              <a:rPr kumimoji="1" lang="en-US" altLang="ja-JP" sz="8000" b="1" dirty="0"/>
              <a:t/>
            </a:r>
            <a:br>
              <a:rPr kumimoji="1" lang="en-US" altLang="ja-JP" sz="8000" b="1" dirty="0"/>
            </a:br>
            <a:r>
              <a:rPr kumimoji="1" lang="ja-JP" altLang="en-US" sz="8000" b="1" dirty="0"/>
              <a:t>鳥　</a:t>
            </a:r>
            <a:r>
              <a:rPr kumimoji="1" lang="en-US" altLang="ja-JP" sz="8000" b="1" dirty="0"/>
              <a:t>—</a:t>
            </a:r>
            <a:r>
              <a:rPr kumimoji="1" lang="ja-JP" altLang="en-US" sz="8000" b="1" dirty="0"/>
              <a:t>　</a:t>
            </a:r>
            <a:r>
              <a:rPr lang="ja-JP" altLang="en-US" sz="8000" b="1" dirty="0"/>
              <a:t>空</a:t>
            </a:r>
            <a:endParaRPr kumimoji="1" lang="ja-JP" altLang="en-US" sz="8000" b="1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43E59678-9A1E-41BF-AAEF-F83E62BD35DF}"/>
              </a:ext>
            </a:extLst>
          </p:cNvPr>
          <p:cNvSpPr/>
          <p:nvPr/>
        </p:nvSpPr>
        <p:spPr>
          <a:xfrm>
            <a:off x="914394" y="3782977"/>
            <a:ext cx="4593265" cy="142595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b="1" dirty="0">
                <a:solidFill>
                  <a:schemeClr val="tx1"/>
                </a:solidFill>
              </a:rPr>
              <a:t>人間　</a:t>
            </a:r>
            <a:r>
              <a:rPr kumimoji="1" lang="ja-JP" altLang="en-US" sz="8800" b="1" dirty="0">
                <a:solidFill>
                  <a:schemeClr val="tx1"/>
                </a:solidFill>
              </a:rPr>
              <a:t>－</a:t>
            </a:r>
            <a:r>
              <a:rPr kumimoji="1" lang="ja-JP" altLang="en-US" sz="66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6EBEE334-476C-462E-AEAA-F8989EDAC277}"/>
              </a:ext>
            </a:extLst>
          </p:cNvPr>
          <p:cNvSpPr txBox="1"/>
          <p:nvPr/>
        </p:nvSpPr>
        <p:spPr>
          <a:xfrm>
            <a:off x="5561096" y="3782977"/>
            <a:ext cx="3675320" cy="1772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6600" b="1" dirty="0">
                <a:solidFill>
                  <a:schemeClr val="tx1"/>
                </a:solidFill>
              </a:rPr>
              <a:t>創造主</a:t>
            </a:r>
            <a:endParaRPr kumimoji="1" lang="en-US" altLang="ja-JP" sz="66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4400" b="1" dirty="0">
                <a:solidFill>
                  <a:schemeClr val="tx1"/>
                </a:solidFill>
              </a:rPr>
              <a:t>（神様）</a:t>
            </a:r>
            <a:endParaRPr kumimoji="1" lang="ja-JP" altLang="en-US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71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2EAC69E-15EC-45EB-AAFA-3BBDA89B5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17558789-1915-4DFF-9EC3-E0A2648D3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074" name="Picture 2" descr="Christian Impact Ministries - Knowing God">
            <a:extLst>
              <a:ext uri="{FF2B5EF4-FFF2-40B4-BE49-F238E27FC236}">
                <a16:creationId xmlns:a16="http://schemas.microsoft.com/office/drawing/2014/main" xmlns="" id="{8B959535-CE60-48E9-BDBC-246BB4BAB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063" y="-365127"/>
            <a:ext cx="102232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ADB6446F-A90B-4FAE-9337-FE432E700532}"/>
              </a:ext>
            </a:extLst>
          </p:cNvPr>
          <p:cNvSpPr/>
          <p:nvPr/>
        </p:nvSpPr>
        <p:spPr>
          <a:xfrm>
            <a:off x="3811254" y="3875803"/>
            <a:ext cx="2126511" cy="131843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dirty="0"/>
              <a:t>罪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4CB413FE-854D-4290-921E-7D507665A586}"/>
              </a:ext>
            </a:extLst>
          </p:cNvPr>
          <p:cNvSpPr/>
          <p:nvPr/>
        </p:nvSpPr>
        <p:spPr>
          <a:xfrm>
            <a:off x="3707062" y="2420944"/>
            <a:ext cx="3062176" cy="131843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/>
              <a:t>サタン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2B47F6F4-FED5-4525-AA3C-05C3423E6D7A}"/>
              </a:ext>
            </a:extLst>
          </p:cNvPr>
          <p:cNvSpPr/>
          <p:nvPr/>
        </p:nvSpPr>
        <p:spPr>
          <a:xfrm>
            <a:off x="6273209" y="681037"/>
            <a:ext cx="3632791" cy="191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/>
              <a:t>創造主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8DF2EDCA-392A-40D1-ADF1-7737B35B5248}"/>
              </a:ext>
            </a:extLst>
          </p:cNvPr>
          <p:cNvSpPr/>
          <p:nvPr/>
        </p:nvSpPr>
        <p:spPr>
          <a:xfrm>
            <a:off x="-7145080" y="-336339"/>
            <a:ext cx="6549657" cy="131843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/>
              <a:t>神間から離れる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xmlns="" id="{C28060AA-582D-4FD1-B115-3AE8C4F3B940}"/>
              </a:ext>
            </a:extLst>
          </p:cNvPr>
          <p:cNvSpPr/>
          <p:nvPr/>
        </p:nvSpPr>
        <p:spPr>
          <a:xfrm>
            <a:off x="3769223" y="5343223"/>
            <a:ext cx="3379381" cy="131843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dirty="0"/>
              <a:t>地獄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657F6A01-A1B6-48D9-8258-4A712D8B1D75}"/>
              </a:ext>
            </a:extLst>
          </p:cNvPr>
          <p:cNvSpPr/>
          <p:nvPr/>
        </p:nvSpPr>
        <p:spPr>
          <a:xfrm>
            <a:off x="3134341" y="681037"/>
            <a:ext cx="2637818" cy="16660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/>
              <a:t>霊的</a:t>
            </a:r>
            <a:endParaRPr kumimoji="1" lang="en-US" altLang="ja-JP" sz="6000" dirty="0"/>
          </a:p>
          <a:p>
            <a:pPr algn="ctr"/>
            <a:r>
              <a:rPr kumimoji="1" lang="ja-JP" altLang="en-US" sz="6000" dirty="0"/>
              <a:t>問題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xmlns="" id="{421E7CEC-3E81-4288-A236-1A8465BBB91C}"/>
              </a:ext>
            </a:extLst>
          </p:cNvPr>
          <p:cNvSpPr/>
          <p:nvPr/>
        </p:nvSpPr>
        <p:spPr>
          <a:xfrm>
            <a:off x="-142601" y="2310322"/>
            <a:ext cx="3775393" cy="4401205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心の問題</a:t>
            </a:r>
            <a:endParaRPr lang="en-US" altLang="ja-JP" sz="40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（恐れ、不安）</a:t>
            </a:r>
            <a:endParaRPr lang="en-US" altLang="ja-JP" sz="40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病気問題</a:t>
            </a:r>
            <a:endParaRPr lang="en-US" altLang="ja-JP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40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経済問題</a:t>
            </a:r>
            <a:endParaRPr lang="en-US" altLang="ja-JP" sz="40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40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家族の問題</a:t>
            </a:r>
            <a:endParaRPr lang="en-US" altLang="ja-JP" sz="40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来世問題</a:t>
            </a:r>
            <a:endParaRPr lang="en-US" altLang="ja-JP" sz="40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子供問題</a:t>
            </a:r>
            <a:endParaRPr lang="en-US" altLang="ja-JP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62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7FF47CB7-972F-479F-A36D-9E72D26EC8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906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xmlns="" id="{0D153B68-5844-490D-8E67-F616D6D721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9560018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70340B8-176C-4233-80D2-125347E97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176" y="285172"/>
            <a:ext cx="7631342" cy="1330841"/>
          </a:xfrm>
        </p:spPr>
        <p:txBody>
          <a:bodyPr>
            <a:normAutofit/>
          </a:bodyPr>
          <a:lstStyle/>
          <a:p>
            <a:r>
              <a:rPr lang="en-US" altLang="ja-JP" sz="6000" dirty="0"/>
              <a:t>WHO</a:t>
            </a:r>
            <a:r>
              <a:rPr lang="ja-JP" altLang="en-US" sz="6000" dirty="0"/>
              <a:t>健康基準</a:t>
            </a:r>
            <a:endParaRPr kumimoji="1" lang="ja-JP" altLang="en-US" sz="6000" dirty="0"/>
          </a:p>
        </p:txBody>
      </p:sp>
      <p:pic>
        <p:nvPicPr>
          <p:cNvPr id="2050" name="Picture 2" descr="対話シリーズ「 Spiritual Health を探求しよう 」 | 株式会社エン ...">
            <a:extLst>
              <a:ext uri="{FF2B5EF4-FFF2-40B4-BE49-F238E27FC236}">
                <a16:creationId xmlns:a16="http://schemas.microsoft.com/office/drawing/2014/main" xmlns="" id="{8720F64A-98EB-47E3-941F-B92B8CD59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25991" y="263771"/>
            <a:ext cx="4607018" cy="320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xmlns="" id="{9A0D773F-7A7D-4DBB-9DEA-86BB8B8F4B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4372569" y="6209414"/>
            <a:ext cx="5533430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9D08D20C-4145-499C-B5E2-B4330B70A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938" y="2281041"/>
            <a:ext cx="7627276" cy="3917773"/>
          </a:xfrm>
        </p:spPr>
        <p:txBody>
          <a:bodyPr>
            <a:normAutofit lnSpcReduction="10000"/>
          </a:bodyPr>
          <a:lstStyle/>
          <a:p>
            <a:r>
              <a:rPr lang="ja-JP" altLang="en-US" sz="3600" b="0" i="0" dirty="0">
                <a:effectLst/>
                <a:latin typeface="open sans" panose="020B0604020202020204" pitchFamily="34" charset="0"/>
              </a:rPr>
              <a:t>肉体的</a:t>
            </a:r>
            <a:r>
              <a:rPr lang="en-US" altLang="ja-JP" sz="3600" b="0" i="0" dirty="0">
                <a:effectLst/>
                <a:latin typeface="open sans" panose="020B0604020202020204" pitchFamily="34" charset="0"/>
              </a:rPr>
              <a:t>(physical)</a:t>
            </a:r>
            <a:r>
              <a:rPr lang="ja-JP" altLang="en-US" sz="3600" b="0" i="0" dirty="0">
                <a:effectLst/>
                <a:latin typeface="open sans" panose="020B0604020202020204" pitchFamily="34" charset="0"/>
              </a:rPr>
              <a:t>、</a:t>
            </a:r>
            <a:endParaRPr lang="en-US" altLang="ja-JP" sz="3600" b="0" i="0" dirty="0">
              <a:effectLst/>
              <a:latin typeface="open sans" panose="020B0604020202020204" pitchFamily="34" charset="0"/>
            </a:endParaRPr>
          </a:p>
          <a:p>
            <a:r>
              <a:rPr lang="ja-JP" altLang="en-US" sz="3600" b="0" i="0" dirty="0">
                <a:effectLst/>
                <a:latin typeface="open sans" panose="020B0604020202020204" pitchFamily="34" charset="0"/>
              </a:rPr>
              <a:t>精神的</a:t>
            </a:r>
            <a:r>
              <a:rPr lang="en-US" altLang="ja-JP" sz="3600" b="0" i="0" dirty="0">
                <a:effectLst/>
                <a:latin typeface="open sans" panose="020B0604020202020204" pitchFamily="34" charset="0"/>
              </a:rPr>
              <a:t>(mental)</a:t>
            </a:r>
            <a:r>
              <a:rPr lang="ja-JP" altLang="en-US" sz="3600" b="0" i="0" dirty="0">
                <a:effectLst/>
                <a:latin typeface="open sans" panose="020B0604020202020204" pitchFamily="34" charset="0"/>
              </a:rPr>
              <a:t>、</a:t>
            </a:r>
            <a:endParaRPr lang="en-US" altLang="ja-JP" sz="3600" b="0" i="0" dirty="0">
              <a:effectLst/>
              <a:latin typeface="open sans" panose="020B0604020202020204" pitchFamily="34" charset="0"/>
            </a:endParaRPr>
          </a:p>
          <a:p>
            <a:r>
              <a:rPr lang="ja-JP" altLang="en-US" sz="4400" b="1" i="0" dirty="0">
                <a:solidFill>
                  <a:srgbClr val="FF3399"/>
                </a:solidFill>
                <a:effectLst/>
                <a:latin typeface="open sans" panose="020B0604020202020204" pitchFamily="34" charset="0"/>
              </a:rPr>
              <a:t>霊的（</a:t>
            </a:r>
            <a:r>
              <a:rPr lang="en-US" altLang="ja-JP" sz="4400" b="1" i="0" dirty="0">
                <a:solidFill>
                  <a:srgbClr val="FF3399"/>
                </a:solidFill>
                <a:effectLst/>
                <a:latin typeface="open sans" panose="020B0604020202020204" pitchFamily="34" charset="0"/>
              </a:rPr>
              <a:t>Spiritual</a:t>
            </a:r>
            <a:r>
              <a:rPr lang="ja-JP" altLang="en-US" sz="4400" b="1" i="0" dirty="0">
                <a:solidFill>
                  <a:srgbClr val="FF3399"/>
                </a:solidFill>
                <a:effectLst/>
                <a:latin typeface="open sans" panose="020B0604020202020204" pitchFamily="34" charset="0"/>
              </a:rPr>
              <a:t>）</a:t>
            </a:r>
            <a:r>
              <a:rPr lang="ja-JP" altLang="en-US" sz="3600" b="0" i="0" dirty="0">
                <a:effectLst/>
                <a:latin typeface="open sans" panose="020B0604020202020204" pitchFamily="34" charset="0"/>
              </a:rPr>
              <a:t>及び</a:t>
            </a:r>
            <a:endParaRPr lang="en-US" altLang="ja-JP" sz="3600" b="0" i="0" dirty="0">
              <a:effectLst/>
              <a:latin typeface="open sans" panose="020B0604020202020204" pitchFamily="34" charset="0"/>
            </a:endParaRPr>
          </a:p>
          <a:p>
            <a:pPr marL="0" indent="0">
              <a:buNone/>
            </a:pPr>
            <a:r>
              <a:rPr lang="ja-JP" altLang="en-US" sz="3600" b="0" i="0" dirty="0">
                <a:effectLst/>
                <a:latin typeface="open sans" panose="020B0604020202020204" pitchFamily="34" charset="0"/>
              </a:rPr>
              <a:t>社会的</a:t>
            </a:r>
            <a:r>
              <a:rPr lang="en-US" altLang="ja-JP" sz="3600" b="0" i="0" dirty="0">
                <a:effectLst/>
                <a:latin typeface="open sans" panose="020B0604020202020204" pitchFamily="34" charset="0"/>
              </a:rPr>
              <a:t>(social)</a:t>
            </a:r>
            <a:r>
              <a:rPr lang="ja-JP" altLang="en-US" sz="3600" b="0" i="0" dirty="0">
                <a:effectLst/>
                <a:latin typeface="open sans" panose="020B0604020202020204" pitchFamily="34" charset="0"/>
              </a:rPr>
              <a:t>に良好さの動的（</a:t>
            </a:r>
            <a:r>
              <a:rPr lang="en-US" altLang="ja-JP" sz="3600" b="0" i="0" dirty="0">
                <a:effectLst/>
                <a:latin typeface="open sans" panose="020B0604020202020204" pitchFamily="34" charset="0"/>
              </a:rPr>
              <a:t>Dynamic</a:t>
            </a:r>
            <a:r>
              <a:rPr lang="ja-JP" altLang="en-US" sz="3600" b="0" i="0" dirty="0">
                <a:effectLst/>
                <a:latin typeface="open sans" panose="020B0604020202020204" pitchFamily="34" charset="0"/>
              </a:rPr>
              <a:t>）な状態であり、</a:t>
            </a:r>
            <a:endParaRPr lang="en-US" altLang="ja-JP" sz="3600" b="0" i="0" dirty="0">
              <a:effectLst/>
              <a:latin typeface="open sans" panose="020B0604020202020204" pitchFamily="34" charset="0"/>
            </a:endParaRPr>
          </a:p>
          <a:p>
            <a:pPr marL="0" indent="0">
              <a:buNone/>
            </a:pPr>
            <a:r>
              <a:rPr lang="ja-JP" altLang="en-US" sz="3600" b="0" i="0" dirty="0">
                <a:effectLst/>
                <a:latin typeface="open sans" panose="020B0604020202020204" pitchFamily="34" charset="0"/>
              </a:rPr>
              <a:t>単に疾病又は病弱の存在しないことではない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2592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7A5264C-721D-4F44-AF7F-831374D2E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87C23EEE-C254-4917-8026-CB7C119CE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122" name="Picture 2" descr="49758-Jesus-crucifixion- ...">
            <a:extLst>
              <a:ext uri="{FF2B5EF4-FFF2-40B4-BE49-F238E27FC236}">
                <a16:creationId xmlns:a16="http://schemas.microsoft.com/office/drawing/2014/main" xmlns="" id="{B6579B6C-B6F7-4200-B038-3EB856E64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35861" y="0"/>
            <a:ext cx="12977722" cy="7145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2FD9C621-EE3E-453D-AC4A-94CE87180E42}"/>
              </a:ext>
            </a:extLst>
          </p:cNvPr>
          <p:cNvSpPr/>
          <p:nvPr/>
        </p:nvSpPr>
        <p:spPr>
          <a:xfrm>
            <a:off x="-127516" y="681037"/>
            <a:ext cx="100335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0" cap="none" spc="0" dirty="0">
                <a:ln w="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イエス＝キリスト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EF2245FD-CAE0-4376-8879-796B7369898B}"/>
              </a:ext>
            </a:extLst>
          </p:cNvPr>
          <p:cNvSpPr/>
          <p:nvPr/>
        </p:nvSpPr>
        <p:spPr>
          <a:xfrm>
            <a:off x="2421142" y="3935021"/>
            <a:ext cx="2126511" cy="131843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罪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5B03209D-71BD-4466-8295-F03EC97784F8}"/>
              </a:ext>
            </a:extLst>
          </p:cNvPr>
          <p:cNvSpPr/>
          <p:nvPr/>
        </p:nvSpPr>
        <p:spPr>
          <a:xfrm>
            <a:off x="2314355" y="2482943"/>
            <a:ext cx="2340086" cy="131843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サタン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9DAFC1CE-2D0B-41A1-B2CD-04342DE97C62}"/>
              </a:ext>
            </a:extLst>
          </p:cNvPr>
          <p:cNvSpPr/>
          <p:nvPr/>
        </p:nvSpPr>
        <p:spPr>
          <a:xfrm>
            <a:off x="2378396" y="5387099"/>
            <a:ext cx="3379381" cy="131843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地獄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8C32BACF-F59D-46B3-834C-47D47B31EE17}"/>
              </a:ext>
            </a:extLst>
          </p:cNvPr>
          <p:cNvSpPr/>
          <p:nvPr/>
        </p:nvSpPr>
        <p:spPr>
          <a:xfrm>
            <a:off x="97457" y="2415030"/>
            <a:ext cx="2233298" cy="14038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dirty="0">
                <a:solidFill>
                  <a:schemeClr val="tx1"/>
                </a:solidFill>
              </a:rPr>
              <a:t>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xmlns="" id="{817AB627-B50D-4975-B611-312BFF309BB9}"/>
              </a:ext>
            </a:extLst>
          </p:cNvPr>
          <p:cNvSpPr/>
          <p:nvPr/>
        </p:nvSpPr>
        <p:spPr>
          <a:xfrm>
            <a:off x="66839" y="3815940"/>
            <a:ext cx="2233298" cy="14038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>
                <a:solidFill>
                  <a:schemeClr val="tx1"/>
                </a:solidFill>
              </a:rPr>
              <a:t>祭司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xmlns="" id="{863B04DB-3609-46D4-8A20-2C2DD7C4A8DE}"/>
              </a:ext>
            </a:extLst>
          </p:cNvPr>
          <p:cNvSpPr/>
          <p:nvPr/>
        </p:nvSpPr>
        <p:spPr>
          <a:xfrm>
            <a:off x="-44091" y="5381183"/>
            <a:ext cx="2631173" cy="14038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</a:rPr>
              <a:t>預言者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xmlns="" id="{F87DBC21-A41F-41A9-93AF-B9703B239123}"/>
              </a:ext>
            </a:extLst>
          </p:cNvPr>
          <p:cNvSpPr/>
          <p:nvPr/>
        </p:nvSpPr>
        <p:spPr>
          <a:xfrm>
            <a:off x="2732361" y="2503891"/>
            <a:ext cx="2233298" cy="14038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>
                <a:solidFill>
                  <a:schemeClr val="tx1"/>
                </a:solidFill>
              </a:rPr>
              <a:t>勝利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xmlns="" id="{771231D1-0DDE-437F-8B69-27C774606C00}"/>
              </a:ext>
            </a:extLst>
          </p:cNvPr>
          <p:cNvSpPr/>
          <p:nvPr/>
        </p:nvSpPr>
        <p:spPr>
          <a:xfrm>
            <a:off x="2701743" y="3904801"/>
            <a:ext cx="2233298" cy="14038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>
                <a:solidFill>
                  <a:schemeClr val="tx1"/>
                </a:solidFill>
              </a:rPr>
              <a:t>赦し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xmlns="" id="{F99DB69E-1BB2-4170-8B6E-FCC99E273A05}"/>
              </a:ext>
            </a:extLst>
          </p:cNvPr>
          <p:cNvSpPr/>
          <p:nvPr/>
        </p:nvSpPr>
        <p:spPr>
          <a:xfrm>
            <a:off x="2590813" y="5470044"/>
            <a:ext cx="3750545" cy="14038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</a:rPr>
              <a:t>永遠の命</a:t>
            </a:r>
          </a:p>
        </p:txBody>
      </p:sp>
    </p:spTree>
    <p:extLst>
      <p:ext uri="{BB962C8B-B14F-4D97-AF65-F5344CB8AC3E}">
        <p14:creationId xmlns:p14="http://schemas.microsoft.com/office/powerpoint/2010/main" val="323735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B35C7E2-4F28-4C21-B184-E44B6D793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4578A44C-0FA7-4116-BAFE-F0E66908D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7170" name="Picture 2" descr="Validating Faith in Christ Through the Resurrection | GCU Blog">
            <a:extLst>
              <a:ext uri="{FF2B5EF4-FFF2-40B4-BE49-F238E27FC236}">
                <a16:creationId xmlns:a16="http://schemas.microsoft.com/office/drawing/2014/main" xmlns="" id="{E34FDFAE-6B72-439E-8199-5465E2C855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4980" y="-1802187"/>
            <a:ext cx="12198848" cy="9173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A67F9EE5-8AED-434C-88E5-57F70172AE2C}"/>
              </a:ext>
            </a:extLst>
          </p:cNvPr>
          <p:cNvSpPr/>
          <p:nvPr/>
        </p:nvSpPr>
        <p:spPr>
          <a:xfrm>
            <a:off x="4142545" y="313159"/>
            <a:ext cx="5314276" cy="255454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三日後に</a:t>
            </a:r>
            <a:endParaRPr lang="en-US" altLang="ja-JP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復活された</a:t>
            </a:r>
            <a:endParaRPr lang="ja-JP" alt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7417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209</Words>
  <Application>Microsoft Office PowerPoint</Application>
  <PresentationFormat>A4 210 x 297 mm</PresentationFormat>
  <Paragraphs>76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わたしのための 十字架と復活</vt:lpstr>
      <vt:lpstr>今、コロナ禍における課題</vt:lpstr>
      <vt:lpstr>「恐れるな」と３６５回</vt:lpstr>
      <vt:lpstr>魚　ー　水 木　—　土 鳥　—　空</vt:lpstr>
      <vt:lpstr>魚　ー　水 木　—　土 鳥　—　空</vt:lpstr>
      <vt:lpstr>PowerPoint プレゼンテーション</vt:lpstr>
      <vt:lpstr>WHO健康基準</vt:lpstr>
      <vt:lpstr>PowerPoint プレゼンテーション</vt:lpstr>
      <vt:lpstr>PowerPoint プレゼンテーション</vt:lpstr>
      <vt:lpstr>PowerPoint プレゼンテーション</vt:lpstr>
      <vt:lpstr>今日は  第二の誕生日</vt:lpstr>
      <vt:lpstr>恐れから解放の平安の生活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わたしのための 十字架と復活</dc:title>
  <dc:creator>A4258</dc:creator>
  <cp:lastModifiedBy>GMCJ</cp:lastModifiedBy>
  <cp:revision>33</cp:revision>
  <dcterms:created xsi:type="dcterms:W3CDTF">2021-06-04T06:35:58Z</dcterms:created>
  <dcterms:modified xsi:type="dcterms:W3CDTF">2021-06-04T11:48:57Z</dcterms:modified>
</cp:coreProperties>
</file>