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00" r:id="rId3"/>
    <p:sldId id="261" r:id="rId4"/>
    <p:sldId id="301" r:id="rId5"/>
    <p:sldId id="305" r:id="rId6"/>
    <p:sldId id="306" r:id="rId7"/>
    <p:sldId id="307" r:id="rId8"/>
    <p:sldId id="308" r:id="rId9"/>
    <p:sldId id="309" r:id="rId10"/>
    <p:sldId id="310" r:id="rId11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>
        <p:scale>
          <a:sx n="60" d="100"/>
          <a:sy n="60" d="100"/>
        </p:scale>
        <p:origin x="-1674" y="-7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C646E-1926-4B9F-9635-D4020420012A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3725-3C36-4AB6-AB36-509ECD630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8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03405"/>
            <a:ext cx="7924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32201"/>
            <a:ext cx="7924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23846"/>
            <a:ext cx="2488881" cy="365125"/>
          </a:xfrm>
        </p:spPr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4323847"/>
            <a:ext cx="5287328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8"/>
            <a:ext cx="2352675" cy="365125"/>
          </a:xfrm>
        </p:spPr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78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85" y="4697362"/>
            <a:ext cx="861952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884" y="977035"/>
            <a:ext cx="861278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5516716"/>
            <a:ext cx="861822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35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4"/>
            <a:ext cx="861822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649134"/>
            <a:ext cx="84201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2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1" y="3509768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4174598"/>
            <a:ext cx="8426981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9439"/>
            <a:ext cx="5233211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50746" y="80772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627" y="302133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00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4703"/>
            <a:ext cx="842268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41" y="3648317"/>
            <a:ext cx="84214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78885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8885"/>
            <a:ext cx="5233211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60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7" y="762001"/>
            <a:ext cx="6909434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3891" y="2202080"/>
            <a:ext cx="277368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389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7423" y="2201333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75846" y="2904068"/>
            <a:ext cx="277368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8429" y="2192866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843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65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7" y="762000"/>
            <a:ext cx="6913816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3890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3890" y="2331720"/>
            <a:ext cx="277368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3890" y="4796104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96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6195" y="2331720"/>
            <a:ext cx="277368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65096" y="4796103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812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811" y="2331722"/>
            <a:ext cx="277368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711" y="4796101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8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2194560"/>
            <a:ext cx="861822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73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0472" y="747184"/>
            <a:ext cx="167163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746126"/>
            <a:ext cx="680120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1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0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5"/>
            <a:ext cx="861822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3641726"/>
            <a:ext cx="861822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9" y="381002"/>
            <a:ext cx="722771" cy="365125"/>
          </a:xfrm>
        </p:spPr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75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90" y="2194560"/>
            <a:ext cx="4236461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941" y="2194560"/>
            <a:ext cx="4233168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59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09435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719" y="2183802"/>
            <a:ext cx="399063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9" y="3132668"/>
            <a:ext cx="423646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4770" y="2183802"/>
            <a:ext cx="39873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940" y="3132668"/>
            <a:ext cx="423316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3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04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746760"/>
            <a:ext cx="505206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334327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9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4415374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3984" y="751242"/>
            <a:ext cx="3980420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4415374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88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094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194560"/>
            <a:ext cx="861822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6582" y="6356352"/>
            <a:ext cx="231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49D1-33E3-4B2B-B9A4-57223BE432D9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890" y="6355847"/>
            <a:ext cx="615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7" y="381002"/>
            <a:ext cx="214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AFB7-736F-4856-8485-0B7D8E634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040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7958" y="2848876"/>
            <a:ext cx="8420100" cy="23876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8000" dirty="0" smtClean="0"/>
              <a:t>こころをかみのくにで</a:t>
            </a: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lang="ja-JP" altLang="en-US" sz="8000" dirty="0"/>
              <a:t>いっぱいに</a:t>
            </a: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lang="ja-JP" altLang="en-US" sz="4800" dirty="0" smtClean="0"/>
              <a:t>しと１：７－８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321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D8F9FCD6-5996-4109-A64A-976276C0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ハート 5"/>
          <p:cNvSpPr/>
          <p:nvPr/>
        </p:nvSpPr>
        <p:spPr>
          <a:xfrm>
            <a:off x="202129" y="926348"/>
            <a:ext cx="4691761" cy="4976261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ハート 6"/>
          <p:cNvSpPr/>
          <p:nvPr/>
        </p:nvSpPr>
        <p:spPr>
          <a:xfrm>
            <a:off x="5018526" y="1365181"/>
            <a:ext cx="4691761" cy="4976261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1020278" y="2098307"/>
            <a:ext cx="202130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1121343" y="3886198"/>
            <a:ext cx="1787368" cy="20293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908711" y="3753852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6148939" y="2129588"/>
            <a:ext cx="202130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6455453" y="3816985"/>
            <a:ext cx="1740071" cy="26710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990075" y="3854917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391179" y="1451376"/>
            <a:ext cx="3982568" cy="27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7763826" y="3414479"/>
            <a:ext cx="1946461" cy="18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3153103" y="3854917"/>
            <a:ext cx="1008994" cy="1319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631323" y="3414478"/>
            <a:ext cx="147145" cy="1510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8415497" y="4909616"/>
            <a:ext cx="1781243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3785130" y="4960617"/>
            <a:ext cx="1781243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/>
          <p:cNvSpPr/>
          <p:nvPr/>
        </p:nvSpPr>
        <p:spPr>
          <a:xfrm>
            <a:off x="5546540" y="762358"/>
            <a:ext cx="4434571" cy="3358055"/>
          </a:xfrm>
          <a:custGeom>
            <a:avLst/>
            <a:gdLst>
              <a:gd name="connsiteX0" fmla="*/ 2369288 w 4434571"/>
              <a:gd name="connsiteY0" fmla="*/ 1245475 h 3358055"/>
              <a:gd name="connsiteX1" fmla="*/ 2526943 w 4434571"/>
              <a:gd name="connsiteY1" fmla="*/ 851338 h 3358055"/>
              <a:gd name="connsiteX2" fmla="*/ 2574240 w 4434571"/>
              <a:gd name="connsiteY2" fmla="*/ 804041 h 3358055"/>
              <a:gd name="connsiteX3" fmla="*/ 2621537 w 4434571"/>
              <a:gd name="connsiteY3" fmla="*/ 709448 h 3358055"/>
              <a:gd name="connsiteX4" fmla="*/ 2763426 w 4434571"/>
              <a:gd name="connsiteY4" fmla="*/ 567558 h 3358055"/>
              <a:gd name="connsiteX5" fmla="*/ 2826488 w 4434571"/>
              <a:gd name="connsiteY5" fmla="*/ 488731 h 3358055"/>
              <a:gd name="connsiteX6" fmla="*/ 2731895 w 4434571"/>
              <a:gd name="connsiteY6" fmla="*/ 520262 h 3358055"/>
              <a:gd name="connsiteX7" fmla="*/ 2684599 w 4434571"/>
              <a:gd name="connsiteY7" fmla="*/ 567558 h 3358055"/>
              <a:gd name="connsiteX8" fmla="*/ 2637302 w 4434571"/>
              <a:gd name="connsiteY8" fmla="*/ 583324 h 3358055"/>
              <a:gd name="connsiteX9" fmla="*/ 2511178 w 4434571"/>
              <a:gd name="connsiteY9" fmla="*/ 677917 h 3358055"/>
              <a:gd name="connsiteX10" fmla="*/ 2416585 w 4434571"/>
              <a:gd name="connsiteY10" fmla="*/ 740979 h 3358055"/>
              <a:gd name="connsiteX11" fmla="*/ 2274695 w 4434571"/>
              <a:gd name="connsiteY11" fmla="*/ 819807 h 3358055"/>
              <a:gd name="connsiteX12" fmla="*/ 2148571 w 4434571"/>
              <a:gd name="connsiteY12" fmla="*/ 851338 h 3358055"/>
              <a:gd name="connsiteX13" fmla="*/ 2053978 w 4434571"/>
              <a:gd name="connsiteY13" fmla="*/ 772510 h 3358055"/>
              <a:gd name="connsiteX14" fmla="*/ 2022447 w 4434571"/>
              <a:gd name="connsiteY14" fmla="*/ 677917 h 3358055"/>
              <a:gd name="connsiteX15" fmla="*/ 1990916 w 4434571"/>
              <a:gd name="connsiteY15" fmla="*/ 599089 h 3358055"/>
              <a:gd name="connsiteX16" fmla="*/ 1959385 w 4434571"/>
              <a:gd name="connsiteY16" fmla="*/ 536027 h 3358055"/>
              <a:gd name="connsiteX17" fmla="*/ 1943619 w 4434571"/>
              <a:gd name="connsiteY17" fmla="*/ 488731 h 3358055"/>
              <a:gd name="connsiteX18" fmla="*/ 1912088 w 4434571"/>
              <a:gd name="connsiteY18" fmla="*/ 425669 h 3358055"/>
              <a:gd name="connsiteX19" fmla="*/ 1880557 w 4434571"/>
              <a:gd name="connsiteY19" fmla="*/ 315310 h 3358055"/>
              <a:gd name="connsiteX20" fmla="*/ 1817495 w 4434571"/>
              <a:gd name="connsiteY20" fmla="*/ 189186 h 3358055"/>
              <a:gd name="connsiteX21" fmla="*/ 1785964 w 4434571"/>
              <a:gd name="connsiteY21" fmla="*/ 725213 h 3358055"/>
              <a:gd name="connsiteX22" fmla="*/ 1644074 w 4434571"/>
              <a:gd name="connsiteY22" fmla="*/ 693682 h 3358055"/>
              <a:gd name="connsiteX23" fmla="*/ 1186874 w 4434571"/>
              <a:gd name="connsiteY23" fmla="*/ 331075 h 3358055"/>
              <a:gd name="connsiteX24" fmla="*/ 1060750 w 4434571"/>
              <a:gd name="connsiteY24" fmla="*/ 220717 h 3358055"/>
              <a:gd name="connsiteX25" fmla="*/ 887330 w 4434571"/>
              <a:gd name="connsiteY25" fmla="*/ 47296 h 3358055"/>
              <a:gd name="connsiteX26" fmla="*/ 840033 w 4434571"/>
              <a:gd name="connsiteY26" fmla="*/ 0 h 3358055"/>
              <a:gd name="connsiteX27" fmla="*/ 1013454 w 4434571"/>
              <a:gd name="connsiteY27" fmla="*/ 346841 h 3358055"/>
              <a:gd name="connsiteX28" fmla="*/ 1029219 w 4434571"/>
              <a:gd name="connsiteY28" fmla="*/ 441434 h 3358055"/>
              <a:gd name="connsiteX29" fmla="*/ 1092281 w 4434571"/>
              <a:gd name="connsiteY29" fmla="*/ 536027 h 3358055"/>
              <a:gd name="connsiteX30" fmla="*/ 1123812 w 4434571"/>
              <a:gd name="connsiteY30" fmla="*/ 646386 h 3358055"/>
              <a:gd name="connsiteX31" fmla="*/ 1108047 w 4434571"/>
              <a:gd name="connsiteY31" fmla="*/ 740979 h 3358055"/>
              <a:gd name="connsiteX32" fmla="*/ 1013454 w 4434571"/>
              <a:gd name="connsiteY32" fmla="*/ 693682 h 3358055"/>
              <a:gd name="connsiteX33" fmla="*/ 840033 w 4434571"/>
              <a:gd name="connsiteY33" fmla="*/ 646386 h 3358055"/>
              <a:gd name="connsiteX34" fmla="*/ 745440 w 4434571"/>
              <a:gd name="connsiteY34" fmla="*/ 583324 h 3358055"/>
              <a:gd name="connsiteX35" fmla="*/ 650847 w 4434571"/>
              <a:gd name="connsiteY35" fmla="*/ 551793 h 3358055"/>
              <a:gd name="connsiteX36" fmla="*/ 587785 w 4434571"/>
              <a:gd name="connsiteY36" fmla="*/ 520262 h 3358055"/>
              <a:gd name="connsiteX37" fmla="*/ 493192 w 4434571"/>
              <a:gd name="connsiteY37" fmla="*/ 488731 h 3358055"/>
              <a:gd name="connsiteX38" fmla="*/ 382833 w 4434571"/>
              <a:gd name="connsiteY38" fmla="*/ 425669 h 3358055"/>
              <a:gd name="connsiteX39" fmla="*/ 430130 w 4434571"/>
              <a:gd name="connsiteY39" fmla="*/ 472965 h 3358055"/>
              <a:gd name="connsiteX40" fmla="*/ 524723 w 4434571"/>
              <a:gd name="connsiteY40" fmla="*/ 599089 h 3358055"/>
              <a:gd name="connsiteX41" fmla="*/ 572019 w 4434571"/>
              <a:gd name="connsiteY41" fmla="*/ 646386 h 3358055"/>
              <a:gd name="connsiteX42" fmla="*/ 603550 w 4434571"/>
              <a:gd name="connsiteY42" fmla="*/ 709448 h 3358055"/>
              <a:gd name="connsiteX43" fmla="*/ 666612 w 4434571"/>
              <a:gd name="connsiteY43" fmla="*/ 804041 h 3358055"/>
              <a:gd name="connsiteX44" fmla="*/ 713909 w 4434571"/>
              <a:gd name="connsiteY44" fmla="*/ 961696 h 3358055"/>
              <a:gd name="connsiteX45" fmla="*/ 666612 w 4434571"/>
              <a:gd name="connsiteY45" fmla="*/ 1103586 h 3358055"/>
              <a:gd name="connsiteX46" fmla="*/ 67523 w 4434571"/>
              <a:gd name="connsiteY46" fmla="*/ 1056289 h 3358055"/>
              <a:gd name="connsiteX47" fmla="*/ 4461 w 4434571"/>
              <a:gd name="connsiteY47" fmla="*/ 1040524 h 3358055"/>
              <a:gd name="connsiteX48" fmla="*/ 130585 w 4434571"/>
              <a:gd name="connsiteY48" fmla="*/ 1056289 h 3358055"/>
              <a:gd name="connsiteX49" fmla="*/ 240943 w 4434571"/>
              <a:gd name="connsiteY49" fmla="*/ 1087820 h 3358055"/>
              <a:gd name="connsiteX50" fmla="*/ 288240 w 4434571"/>
              <a:gd name="connsiteY50" fmla="*/ 1103586 h 3358055"/>
              <a:gd name="connsiteX51" fmla="*/ 351302 w 4434571"/>
              <a:gd name="connsiteY51" fmla="*/ 1150882 h 3358055"/>
              <a:gd name="connsiteX52" fmla="*/ 445895 w 4434571"/>
              <a:gd name="connsiteY52" fmla="*/ 1198179 h 3358055"/>
              <a:gd name="connsiteX53" fmla="*/ 493192 w 4434571"/>
              <a:gd name="connsiteY53" fmla="*/ 1229710 h 3358055"/>
              <a:gd name="connsiteX54" fmla="*/ 540488 w 4434571"/>
              <a:gd name="connsiteY54" fmla="*/ 1292772 h 3358055"/>
              <a:gd name="connsiteX55" fmla="*/ 540488 w 4434571"/>
              <a:gd name="connsiteY55" fmla="*/ 1560786 h 3358055"/>
              <a:gd name="connsiteX56" fmla="*/ 461661 w 4434571"/>
              <a:gd name="connsiteY56" fmla="*/ 1608082 h 3358055"/>
              <a:gd name="connsiteX57" fmla="*/ 414364 w 4434571"/>
              <a:gd name="connsiteY57" fmla="*/ 1639613 h 3358055"/>
              <a:gd name="connsiteX58" fmla="*/ 319771 w 4434571"/>
              <a:gd name="connsiteY58" fmla="*/ 1671144 h 3358055"/>
              <a:gd name="connsiteX59" fmla="*/ 445895 w 4434571"/>
              <a:gd name="connsiteY59" fmla="*/ 1813034 h 3358055"/>
              <a:gd name="connsiteX60" fmla="*/ 508957 w 4434571"/>
              <a:gd name="connsiteY60" fmla="*/ 1860331 h 3358055"/>
              <a:gd name="connsiteX61" fmla="*/ 556254 w 4434571"/>
              <a:gd name="connsiteY61" fmla="*/ 1970689 h 3358055"/>
              <a:gd name="connsiteX62" fmla="*/ 540488 w 4434571"/>
              <a:gd name="connsiteY62" fmla="*/ 2286000 h 3358055"/>
              <a:gd name="connsiteX63" fmla="*/ 508957 w 4434571"/>
              <a:gd name="connsiteY63" fmla="*/ 2427889 h 3358055"/>
              <a:gd name="connsiteX64" fmla="*/ 556254 w 4434571"/>
              <a:gd name="connsiteY64" fmla="*/ 2459420 h 3358055"/>
              <a:gd name="connsiteX65" fmla="*/ 666612 w 4434571"/>
              <a:gd name="connsiteY65" fmla="*/ 2648607 h 3358055"/>
              <a:gd name="connsiteX66" fmla="*/ 682378 w 4434571"/>
              <a:gd name="connsiteY66" fmla="*/ 2727434 h 3358055"/>
              <a:gd name="connsiteX67" fmla="*/ 713909 w 4434571"/>
              <a:gd name="connsiteY67" fmla="*/ 2806262 h 3358055"/>
              <a:gd name="connsiteX68" fmla="*/ 698143 w 4434571"/>
              <a:gd name="connsiteY68" fmla="*/ 3042744 h 3358055"/>
              <a:gd name="connsiteX69" fmla="*/ 761206 w 4434571"/>
              <a:gd name="connsiteY69" fmla="*/ 3137338 h 3358055"/>
              <a:gd name="connsiteX70" fmla="*/ 808502 w 4434571"/>
              <a:gd name="connsiteY70" fmla="*/ 3216165 h 3358055"/>
              <a:gd name="connsiteX71" fmla="*/ 1202640 w 4434571"/>
              <a:gd name="connsiteY71" fmla="*/ 3231931 h 3358055"/>
              <a:gd name="connsiteX72" fmla="*/ 1265702 w 4434571"/>
              <a:gd name="connsiteY72" fmla="*/ 3263462 h 3358055"/>
              <a:gd name="connsiteX73" fmla="*/ 1312999 w 4434571"/>
              <a:gd name="connsiteY73" fmla="*/ 3358055 h 3358055"/>
              <a:gd name="connsiteX74" fmla="*/ 1328764 w 4434571"/>
              <a:gd name="connsiteY74" fmla="*/ 3310758 h 3358055"/>
              <a:gd name="connsiteX75" fmla="*/ 1612543 w 4434571"/>
              <a:gd name="connsiteY75" fmla="*/ 3263462 h 3358055"/>
              <a:gd name="connsiteX76" fmla="*/ 2164337 w 4434571"/>
              <a:gd name="connsiteY76" fmla="*/ 3279227 h 3358055"/>
              <a:gd name="connsiteX77" fmla="*/ 2117040 w 4434571"/>
              <a:gd name="connsiteY77" fmla="*/ 3294993 h 3358055"/>
              <a:gd name="connsiteX78" fmla="*/ 2069743 w 4434571"/>
              <a:gd name="connsiteY78" fmla="*/ 3279227 h 3358055"/>
              <a:gd name="connsiteX79" fmla="*/ 2290461 w 4434571"/>
              <a:gd name="connsiteY79" fmla="*/ 3105807 h 3358055"/>
              <a:gd name="connsiteX80" fmla="*/ 2306226 w 4434571"/>
              <a:gd name="connsiteY80" fmla="*/ 3058510 h 3358055"/>
              <a:gd name="connsiteX81" fmla="*/ 2337757 w 4434571"/>
              <a:gd name="connsiteY81" fmla="*/ 2916620 h 3358055"/>
              <a:gd name="connsiteX82" fmla="*/ 2400819 w 4434571"/>
              <a:gd name="connsiteY82" fmla="*/ 2900855 h 3358055"/>
              <a:gd name="connsiteX83" fmla="*/ 2574240 w 4434571"/>
              <a:gd name="connsiteY83" fmla="*/ 2837793 h 3358055"/>
              <a:gd name="connsiteX84" fmla="*/ 2653068 w 4434571"/>
              <a:gd name="connsiteY84" fmla="*/ 2790496 h 3358055"/>
              <a:gd name="connsiteX85" fmla="*/ 2731895 w 4434571"/>
              <a:gd name="connsiteY85" fmla="*/ 2774731 h 3358055"/>
              <a:gd name="connsiteX86" fmla="*/ 2826488 w 4434571"/>
              <a:gd name="connsiteY86" fmla="*/ 2743200 h 3358055"/>
              <a:gd name="connsiteX87" fmla="*/ 3062971 w 4434571"/>
              <a:gd name="connsiteY87" fmla="*/ 2695903 h 3358055"/>
              <a:gd name="connsiteX88" fmla="*/ 3031440 w 4434571"/>
              <a:gd name="connsiteY88" fmla="*/ 2585544 h 3358055"/>
              <a:gd name="connsiteX89" fmla="*/ 2984143 w 4434571"/>
              <a:gd name="connsiteY89" fmla="*/ 2490951 h 3358055"/>
              <a:gd name="connsiteX90" fmla="*/ 2984143 w 4434571"/>
              <a:gd name="connsiteY90" fmla="*/ 2222938 h 3358055"/>
              <a:gd name="connsiteX91" fmla="*/ 3346750 w 4434571"/>
              <a:gd name="connsiteY91" fmla="*/ 2096813 h 3358055"/>
              <a:gd name="connsiteX92" fmla="*/ 3441343 w 4434571"/>
              <a:gd name="connsiteY92" fmla="*/ 2081048 h 3358055"/>
              <a:gd name="connsiteX93" fmla="*/ 3488640 w 4434571"/>
              <a:gd name="connsiteY93" fmla="*/ 2065282 h 3358055"/>
              <a:gd name="connsiteX94" fmla="*/ 3362516 w 4434571"/>
              <a:gd name="connsiteY94" fmla="*/ 1970689 h 3358055"/>
              <a:gd name="connsiteX95" fmla="*/ 3315219 w 4434571"/>
              <a:gd name="connsiteY95" fmla="*/ 1923393 h 3358055"/>
              <a:gd name="connsiteX96" fmla="*/ 3299454 w 4434571"/>
              <a:gd name="connsiteY96" fmla="*/ 1876096 h 3358055"/>
              <a:gd name="connsiteX97" fmla="*/ 3472874 w 4434571"/>
              <a:gd name="connsiteY97" fmla="*/ 1828800 h 3358055"/>
              <a:gd name="connsiteX98" fmla="*/ 3614764 w 4434571"/>
              <a:gd name="connsiteY98" fmla="*/ 1781503 h 3358055"/>
              <a:gd name="connsiteX99" fmla="*/ 3788185 w 4434571"/>
              <a:gd name="connsiteY99" fmla="*/ 1765738 h 3358055"/>
              <a:gd name="connsiteX100" fmla="*/ 3945840 w 4434571"/>
              <a:gd name="connsiteY100" fmla="*/ 1749972 h 3358055"/>
              <a:gd name="connsiteX101" fmla="*/ 4119261 w 4434571"/>
              <a:gd name="connsiteY101" fmla="*/ 1702675 h 3358055"/>
              <a:gd name="connsiteX102" fmla="*/ 4308447 w 4434571"/>
              <a:gd name="connsiteY102" fmla="*/ 1671144 h 3358055"/>
              <a:gd name="connsiteX103" fmla="*/ 4434571 w 4434571"/>
              <a:gd name="connsiteY103" fmla="*/ 1639613 h 3358055"/>
              <a:gd name="connsiteX104" fmla="*/ 3441343 w 4434571"/>
              <a:gd name="connsiteY104" fmla="*/ 1592317 h 3358055"/>
              <a:gd name="connsiteX105" fmla="*/ 3315219 w 4434571"/>
              <a:gd name="connsiteY105" fmla="*/ 1545020 h 3358055"/>
              <a:gd name="connsiteX106" fmla="*/ 3236392 w 4434571"/>
              <a:gd name="connsiteY106" fmla="*/ 1529255 h 3358055"/>
              <a:gd name="connsiteX107" fmla="*/ 3189095 w 4434571"/>
              <a:gd name="connsiteY107" fmla="*/ 1513489 h 3358055"/>
              <a:gd name="connsiteX108" fmla="*/ 3047206 w 4434571"/>
              <a:gd name="connsiteY108" fmla="*/ 1481958 h 3358055"/>
              <a:gd name="connsiteX109" fmla="*/ 2921081 w 4434571"/>
              <a:gd name="connsiteY109" fmla="*/ 1466193 h 3358055"/>
              <a:gd name="connsiteX110" fmla="*/ 2716130 w 4434571"/>
              <a:gd name="connsiteY110" fmla="*/ 1434662 h 3358055"/>
              <a:gd name="connsiteX111" fmla="*/ 2590006 w 4434571"/>
              <a:gd name="connsiteY111" fmla="*/ 1403131 h 3358055"/>
              <a:gd name="connsiteX112" fmla="*/ 2495412 w 4434571"/>
              <a:gd name="connsiteY112" fmla="*/ 1355834 h 3358055"/>
              <a:gd name="connsiteX113" fmla="*/ 2448116 w 4434571"/>
              <a:gd name="connsiteY113" fmla="*/ 1324303 h 3358055"/>
              <a:gd name="connsiteX114" fmla="*/ 2385054 w 4434571"/>
              <a:gd name="connsiteY114" fmla="*/ 1292772 h 3358055"/>
              <a:gd name="connsiteX115" fmla="*/ 2369288 w 4434571"/>
              <a:gd name="connsiteY115" fmla="*/ 1245475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434571" h="3358055">
                <a:moveTo>
                  <a:pt x="2369288" y="1245475"/>
                </a:moveTo>
                <a:cubicBezTo>
                  <a:pt x="2421840" y="1114096"/>
                  <a:pt x="2467356" y="979679"/>
                  <a:pt x="2526943" y="851338"/>
                </a:cubicBezTo>
                <a:cubicBezTo>
                  <a:pt x="2536332" y="831115"/>
                  <a:pt x="2561872" y="822592"/>
                  <a:pt x="2574240" y="804041"/>
                </a:cubicBezTo>
                <a:cubicBezTo>
                  <a:pt x="2593795" y="774709"/>
                  <a:pt x="2599515" y="736976"/>
                  <a:pt x="2621537" y="709448"/>
                </a:cubicBezTo>
                <a:cubicBezTo>
                  <a:pt x="2663321" y="657218"/>
                  <a:pt x="2721642" y="619788"/>
                  <a:pt x="2763426" y="567558"/>
                </a:cubicBezTo>
                <a:cubicBezTo>
                  <a:pt x="2784447" y="541282"/>
                  <a:pt x="2845153" y="516729"/>
                  <a:pt x="2826488" y="488731"/>
                </a:cubicBezTo>
                <a:cubicBezTo>
                  <a:pt x="2808052" y="461077"/>
                  <a:pt x="2763426" y="509752"/>
                  <a:pt x="2731895" y="520262"/>
                </a:cubicBezTo>
                <a:cubicBezTo>
                  <a:pt x="2716130" y="536027"/>
                  <a:pt x="2703150" y="555191"/>
                  <a:pt x="2684599" y="567558"/>
                </a:cubicBezTo>
                <a:cubicBezTo>
                  <a:pt x="2670772" y="576776"/>
                  <a:pt x="2650597" y="573353"/>
                  <a:pt x="2637302" y="583324"/>
                </a:cubicBezTo>
                <a:cubicBezTo>
                  <a:pt x="2492375" y="692019"/>
                  <a:pt x="2618032" y="642298"/>
                  <a:pt x="2511178" y="677917"/>
                </a:cubicBezTo>
                <a:cubicBezTo>
                  <a:pt x="2406213" y="782880"/>
                  <a:pt x="2519257" y="683938"/>
                  <a:pt x="2416585" y="740979"/>
                </a:cubicBezTo>
                <a:cubicBezTo>
                  <a:pt x="2306255" y="802274"/>
                  <a:pt x="2358780" y="796874"/>
                  <a:pt x="2274695" y="819807"/>
                </a:cubicBezTo>
                <a:cubicBezTo>
                  <a:pt x="2232887" y="831209"/>
                  <a:pt x="2148571" y="851338"/>
                  <a:pt x="2148571" y="851338"/>
                </a:cubicBezTo>
                <a:cubicBezTo>
                  <a:pt x="2117040" y="825062"/>
                  <a:pt x="2078119" y="805704"/>
                  <a:pt x="2053978" y="772510"/>
                </a:cubicBezTo>
                <a:cubicBezTo>
                  <a:pt x="2034429" y="745630"/>
                  <a:pt x="2034791" y="708776"/>
                  <a:pt x="2022447" y="677917"/>
                </a:cubicBezTo>
                <a:cubicBezTo>
                  <a:pt x="2011937" y="651641"/>
                  <a:pt x="2002410" y="624950"/>
                  <a:pt x="1990916" y="599089"/>
                </a:cubicBezTo>
                <a:cubicBezTo>
                  <a:pt x="1981371" y="577613"/>
                  <a:pt x="1968643" y="557629"/>
                  <a:pt x="1959385" y="536027"/>
                </a:cubicBezTo>
                <a:cubicBezTo>
                  <a:pt x="1952839" y="520753"/>
                  <a:pt x="1950165" y="504005"/>
                  <a:pt x="1943619" y="488731"/>
                </a:cubicBezTo>
                <a:cubicBezTo>
                  <a:pt x="1934361" y="467129"/>
                  <a:pt x="1921346" y="447271"/>
                  <a:pt x="1912088" y="425669"/>
                </a:cubicBezTo>
                <a:cubicBezTo>
                  <a:pt x="1889318" y="372539"/>
                  <a:pt x="1900553" y="375298"/>
                  <a:pt x="1880557" y="315310"/>
                </a:cubicBezTo>
                <a:cubicBezTo>
                  <a:pt x="1854844" y="238172"/>
                  <a:pt x="1856117" y="247119"/>
                  <a:pt x="1817495" y="189186"/>
                </a:cubicBezTo>
                <a:cubicBezTo>
                  <a:pt x="1834249" y="356719"/>
                  <a:pt x="1867874" y="575046"/>
                  <a:pt x="1785964" y="725213"/>
                </a:cubicBezTo>
                <a:cubicBezTo>
                  <a:pt x="1762763" y="767747"/>
                  <a:pt x="1691371" y="704192"/>
                  <a:pt x="1644074" y="693682"/>
                </a:cubicBezTo>
                <a:cubicBezTo>
                  <a:pt x="1390473" y="516162"/>
                  <a:pt x="1513115" y="608984"/>
                  <a:pt x="1186874" y="331075"/>
                </a:cubicBezTo>
                <a:cubicBezTo>
                  <a:pt x="1144349" y="294850"/>
                  <a:pt x="1100251" y="260218"/>
                  <a:pt x="1060750" y="220717"/>
                </a:cubicBezTo>
                <a:lnTo>
                  <a:pt x="887330" y="47296"/>
                </a:lnTo>
                <a:lnTo>
                  <a:pt x="840033" y="0"/>
                </a:lnTo>
                <a:cubicBezTo>
                  <a:pt x="965581" y="286966"/>
                  <a:pt x="899483" y="175884"/>
                  <a:pt x="1013454" y="346841"/>
                </a:cubicBezTo>
                <a:cubicBezTo>
                  <a:pt x="1018709" y="378372"/>
                  <a:pt x="1016924" y="411927"/>
                  <a:pt x="1029219" y="441434"/>
                </a:cubicBezTo>
                <a:cubicBezTo>
                  <a:pt x="1043794" y="476415"/>
                  <a:pt x="1073877" y="502900"/>
                  <a:pt x="1092281" y="536027"/>
                </a:cubicBezTo>
                <a:cubicBezTo>
                  <a:pt x="1102563" y="554535"/>
                  <a:pt x="1120100" y="631538"/>
                  <a:pt x="1123812" y="646386"/>
                </a:cubicBezTo>
                <a:cubicBezTo>
                  <a:pt x="1118557" y="677917"/>
                  <a:pt x="1137428" y="728387"/>
                  <a:pt x="1108047" y="740979"/>
                </a:cubicBezTo>
                <a:cubicBezTo>
                  <a:pt x="1075645" y="754866"/>
                  <a:pt x="1045547" y="708270"/>
                  <a:pt x="1013454" y="693682"/>
                </a:cubicBezTo>
                <a:cubicBezTo>
                  <a:pt x="925507" y="653706"/>
                  <a:pt x="939317" y="662933"/>
                  <a:pt x="840033" y="646386"/>
                </a:cubicBezTo>
                <a:cubicBezTo>
                  <a:pt x="808502" y="625365"/>
                  <a:pt x="779335" y="600271"/>
                  <a:pt x="745440" y="583324"/>
                </a:cubicBezTo>
                <a:cubicBezTo>
                  <a:pt x="715712" y="568460"/>
                  <a:pt x="681706" y="564137"/>
                  <a:pt x="650847" y="551793"/>
                </a:cubicBezTo>
                <a:cubicBezTo>
                  <a:pt x="629026" y="543065"/>
                  <a:pt x="609606" y="528990"/>
                  <a:pt x="587785" y="520262"/>
                </a:cubicBezTo>
                <a:cubicBezTo>
                  <a:pt x="556926" y="507918"/>
                  <a:pt x="523564" y="502230"/>
                  <a:pt x="493192" y="488731"/>
                </a:cubicBezTo>
                <a:cubicBezTo>
                  <a:pt x="483043" y="484220"/>
                  <a:pt x="392512" y="415990"/>
                  <a:pt x="382833" y="425669"/>
                </a:cubicBezTo>
                <a:cubicBezTo>
                  <a:pt x="367067" y="441435"/>
                  <a:pt x="416011" y="455709"/>
                  <a:pt x="430130" y="472965"/>
                </a:cubicBezTo>
                <a:cubicBezTo>
                  <a:pt x="463408" y="513638"/>
                  <a:pt x="491445" y="558416"/>
                  <a:pt x="524723" y="599089"/>
                </a:cubicBezTo>
                <a:cubicBezTo>
                  <a:pt x="538841" y="616345"/>
                  <a:pt x="559060" y="628243"/>
                  <a:pt x="572019" y="646386"/>
                </a:cubicBezTo>
                <a:cubicBezTo>
                  <a:pt x="585679" y="665510"/>
                  <a:pt x="591458" y="689295"/>
                  <a:pt x="603550" y="709448"/>
                </a:cubicBezTo>
                <a:cubicBezTo>
                  <a:pt x="623047" y="741943"/>
                  <a:pt x="648466" y="770773"/>
                  <a:pt x="666612" y="804041"/>
                </a:cubicBezTo>
                <a:cubicBezTo>
                  <a:pt x="699361" y="864081"/>
                  <a:pt x="700862" y="896466"/>
                  <a:pt x="713909" y="961696"/>
                </a:cubicBezTo>
                <a:cubicBezTo>
                  <a:pt x="698143" y="1008993"/>
                  <a:pt x="715942" y="1096367"/>
                  <a:pt x="666612" y="1103586"/>
                </a:cubicBezTo>
                <a:cubicBezTo>
                  <a:pt x="468405" y="1132592"/>
                  <a:pt x="266938" y="1075281"/>
                  <a:pt x="67523" y="1056289"/>
                </a:cubicBezTo>
                <a:cubicBezTo>
                  <a:pt x="45953" y="1054235"/>
                  <a:pt x="-17207" y="1040524"/>
                  <a:pt x="4461" y="1040524"/>
                </a:cubicBezTo>
                <a:cubicBezTo>
                  <a:pt x="46829" y="1040524"/>
                  <a:pt x="88544" y="1051034"/>
                  <a:pt x="130585" y="1056289"/>
                </a:cubicBezTo>
                <a:lnTo>
                  <a:pt x="240943" y="1087820"/>
                </a:lnTo>
                <a:cubicBezTo>
                  <a:pt x="256861" y="1092595"/>
                  <a:pt x="273811" y="1095341"/>
                  <a:pt x="288240" y="1103586"/>
                </a:cubicBezTo>
                <a:cubicBezTo>
                  <a:pt x="311054" y="1116622"/>
                  <a:pt x="328771" y="1137363"/>
                  <a:pt x="351302" y="1150882"/>
                </a:cubicBezTo>
                <a:cubicBezTo>
                  <a:pt x="381531" y="1169019"/>
                  <a:pt x="415079" y="1181059"/>
                  <a:pt x="445895" y="1198179"/>
                </a:cubicBezTo>
                <a:cubicBezTo>
                  <a:pt x="462458" y="1207381"/>
                  <a:pt x="477426" y="1219200"/>
                  <a:pt x="493192" y="1229710"/>
                </a:cubicBezTo>
                <a:cubicBezTo>
                  <a:pt x="508957" y="1250731"/>
                  <a:pt x="528737" y="1269270"/>
                  <a:pt x="540488" y="1292772"/>
                </a:cubicBezTo>
                <a:cubicBezTo>
                  <a:pt x="574548" y="1360893"/>
                  <a:pt x="552618" y="1528440"/>
                  <a:pt x="540488" y="1560786"/>
                </a:cubicBezTo>
                <a:cubicBezTo>
                  <a:pt x="529729" y="1589477"/>
                  <a:pt x="487646" y="1591842"/>
                  <a:pt x="461661" y="1608082"/>
                </a:cubicBezTo>
                <a:cubicBezTo>
                  <a:pt x="445593" y="1618124"/>
                  <a:pt x="431679" y="1631918"/>
                  <a:pt x="414364" y="1639613"/>
                </a:cubicBezTo>
                <a:cubicBezTo>
                  <a:pt x="383992" y="1653112"/>
                  <a:pt x="319771" y="1671144"/>
                  <a:pt x="319771" y="1671144"/>
                </a:cubicBezTo>
                <a:cubicBezTo>
                  <a:pt x="354333" y="1712619"/>
                  <a:pt x="401375" y="1774874"/>
                  <a:pt x="445895" y="1813034"/>
                </a:cubicBezTo>
                <a:cubicBezTo>
                  <a:pt x="465845" y="1830134"/>
                  <a:pt x="487936" y="1844565"/>
                  <a:pt x="508957" y="1860331"/>
                </a:cubicBezTo>
                <a:cubicBezTo>
                  <a:pt x="515112" y="1872642"/>
                  <a:pt x="556254" y="1947494"/>
                  <a:pt x="556254" y="1970689"/>
                </a:cubicBezTo>
                <a:cubicBezTo>
                  <a:pt x="556254" y="2075924"/>
                  <a:pt x="548880" y="2181100"/>
                  <a:pt x="540488" y="2286000"/>
                </a:cubicBezTo>
                <a:cubicBezTo>
                  <a:pt x="538133" y="2315440"/>
                  <a:pt x="516943" y="2395947"/>
                  <a:pt x="508957" y="2427889"/>
                </a:cubicBezTo>
                <a:cubicBezTo>
                  <a:pt x="524723" y="2438399"/>
                  <a:pt x="544417" y="2444624"/>
                  <a:pt x="556254" y="2459420"/>
                </a:cubicBezTo>
                <a:cubicBezTo>
                  <a:pt x="604939" y="2520276"/>
                  <a:pt x="633104" y="2581589"/>
                  <a:pt x="666612" y="2648607"/>
                </a:cubicBezTo>
                <a:cubicBezTo>
                  <a:pt x="671867" y="2674883"/>
                  <a:pt x="674678" y="2701768"/>
                  <a:pt x="682378" y="2727434"/>
                </a:cubicBezTo>
                <a:cubicBezTo>
                  <a:pt x="690510" y="2754541"/>
                  <a:pt x="712496" y="2777997"/>
                  <a:pt x="713909" y="2806262"/>
                </a:cubicBezTo>
                <a:cubicBezTo>
                  <a:pt x="717854" y="2885166"/>
                  <a:pt x="703398" y="2963917"/>
                  <a:pt x="698143" y="3042744"/>
                </a:cubicBezTo>
                <a:cubicBezTo>
                  <a:pt x="729762" y="3137600"/>
                  <a:pt x="690348" y="3042861"/>
                  <a:pt x="761206" y="3137338"/>
                </a:cubicBezTo>
                <a:cubicBezTo>
                  <a:pt x="779591" y="3161852"/>
                  <a:pt x="792737" y="3189889"/>
                  <a:pt x="808502" y="3216165"/>
                </a:cubicBezTo>
                <a:cubicBezTo>
                  <a:pt x="959212" y="3165930"/>
                  <a:pt x="886195" y="3183247"/>
                  <a:pt x="1202640" y="3231931"/>
                </a:cubicBezTo>
                <a:cubicBezTo>
                  <a:pt x="1225869" y="3235505"/>
                  <a:pt x="1244681" y="3252952"/>
                  <a:pt x="1265702" y="3263462"/>
                </a:cubicBezTo>
                <a:cubicBezTo>
                  <a:pt x="1269590" y="3275125"/>
                  <a:pt x="1292626" y="3358055"/>
                  <a:pt x="1312999" y="3358055"/>
                </a:cubicBezTo>
                <a:cubicBezTo>
                  <a:pt x="1329617" y="3358055"/>
                  <a:pt x="1314237" y="3318829"/>
                  <a:pt x="1328764" y="3310758"/>
                </a:cubicBezTo>
                <a:cubicBezTo>
                  <a:pt x="1387163" y="3278314"/>
                  <a:pt x="1556749" y="3269041"/>
                  <a:pt x="1612543" y="3263462"/>
                </a:cubicBezTo>
                <a:cubicBezTo>
                  <a:pt x="1796474" y="3268717"/>
                  <a:pt x="1980689" y="3267749"/>
                  <a:pt x="2164337" y="3279227"/>
                </a:cubicBezTo>
                <a:cubicBezTo>
                  <a:pt x="2180923" y="3280264"/>
                  <a:pt x="2133659" y="3294993"/>
                  <a:pt x="2117040" y="3294993"/>
                </a:cubicBezTo>
                <a:cubicBezTo>
                  <a:pt x="2100421" y="3294993"/>
                  <a:pt x="2085509" y="3284482"/>
                  <a:pt x="2069743" y="3279227"/>
                </a:cubicBezTo>
                <a:cubicBezTo>
                  <a:pt x="2143316" y="3221420"/>
                  <a:pt x="2222059" y="3169649"/>
                  <a:pt x="2290461" y="3105807"/>
                </a:cubicBezTo>
                <a:cubicBezTo>
                  <a:pt x="2302610" y="3094468"/>
                  <a:pt x="2302196" y="3074632"/>
                  <a:pt x="2306226" y="3058510"/>
                </a:cubicBezTo>
                <a:cubicBezTo>
                  <a:pt x="2317977" y="3011506"/>
                  <a:pt x="2312829" y="2958166"/>
                  <a:pt x="2337757" y="2916620"/>
                </a:cubicBezTo>
                <a:cubicBezTo>
                  <a:pt x="2348905" y="2898040"/>
                  <a:pt x="2379798" y="2906110"/>
                  <a:pt x="2400819" y="2900855"/>
                </a:cubicBezTo>
                <a:cubicBezTo>
                  <a:pt x="2626448" y="2788041"/>
                  <a:pt x="2232348" y="2980248"/>
                  <a:pt x="2574240" y="2837793"/>
                </a:cubicBezTo>
                <a:cubicBezTo>
                  <a:pt x="2602526" y="2826007"/>
                  <a:pt x="2624617" y="2801876"/>
                  <a:pt x="2653068" y="2790496"/>
                </a:cubicBezTo>
                <a:cubicBezTo>
                  <a:pt x="2677947" y="2780544"/>
                  <a:pt x="2706043" y="2781781"/>
                  <a:pt x="2731895" y="2774731"/>
                </a:cubicBezTo>
                <a:cubicBezTo>
                  <a:pt x="2763960" y="2765986"/>
                  <a:pt x="2794155" y="2750898"/>
                  <a:pt x="2826488" y="2743200"/>
                </a:cubicBezTo>
                <a:cubicBezTo>
                  <a:pt x="2904691" y="2724580"/>
                  <a:pt x="2984143" y="2711669"/>
                  <a:pt x="3062971" y="2695903"/>
                </a:cubicBezTo>
                <a:cubicBezTo>
                  <a:pt x="3057919" y="2675693"/>
                  <a:pt x="3042750" y="2608164"/>
                  <a:pt x="3031440" y="2585544"/>
                </a:cubicBezTo>
                <a:cubicBezTo>
                  <a:pt x="2970315" y="2463296"/>
                  <a:pt x="3023772" y="2609834"/>
                  <a:pt x="2984143" y="2490951"/>
                </a:cubicBezTo>
                <a:cubicBezTo>
                  <a:pt x="2973049" y="2424384"/>
                  <a:pt x="2939675" y="2273335"/>
                  <a:pt x="2984143" y="2222938"/>
                </a:cubicBezTo>
                <a:cubicBezTo>
                  <a:pt x="3040448" y="2159126"/>
                  <a:pt x="3253195" y="2115524"/>
                  <a:pt x="3346750" y="2096813"/>
                </a:cubicBezTo>
                <a:cubicBezTo>
                  <a:pt x="3378095" y="2090544"/>
                  <a:pt x="3409812" y="2086303"/>
                  <a:pt x="3441343" y="2081048"/>
                </a:cubicBezTo>
                <a:cubicBezTo>
                  <a:pt x="3457109" y="2075793"/>
                  <a:pt x="3488640" y="2081901"/>
                  <a:pt x="3488640" y="2065282"/>
                </a:cubicBezTo>
                <a:cubicBezTo>
                  <a:pt x="3488640" y="2005291"/>
                  <a:pt x="3396512" y="1984287"/>
                  <a:pt x="3362516" y="1970689"/>
                </a:cubicBezTo>
                <a:cubicBezTo>
                  <a:pt x="3346750" y="1954924"/>
                  <a:pt x="3327586" y="1941944"/>
                  <a:pt x="3315219" y="1923393"/>
                </a:cubicBezTo>
                <a:cubicBezTo>
                  <a:pt x="3306001" y="1909566"/>
                  <a:pt x="3293282" y="1891526"/>
                  <a:pt x="3299454" y="1876096"/>
                </a:cubicBezTo>
                <a:cubicBezTo>
                  <a:pt x="3318281" y="1829028"/>
                  <a:pt x="3470435" y="1829105"/>
                  <a:pt x="3472874" y="1828800"/>
                </a:cubicBezTo>
                <a:cubicBezTo>
                  <a:pt x="3520171" y="1813034"/>
                  <a:pt x="3565877" y="1791280"/>
                  <a:pt x="3614764" y="1781503"/>
                </a:cubicBezTo>
                <a:cubicBezTo>
                  <a:pt x="3671682" y="1770119"/>
                  <a:pt x="3730401" y="1771241"/>
                  <a:pt x="3788185" y="1765738"/>
                </a:cubicBezTo>
                <a:lnTo>
                  <a:pt x="3945840" y="1749972"/>
                </a:lnTo>
                <a:cubicBezTo>
                  <a:pt x="4003647" y="1734206"/>
                  <a:pt x="4060770" y="1715673"/>
                  <a:pt x="4119261" y="1702675"/>
                </a:cubicBezTo>
                <a:cubicBezTo>
                  <a:pt x="4359577" y="1649271"/>
                  <a:pt x="4118595" y="1718607"/>
                  <a:pt x="4308447" y="1671144"/>
                </a:cubicBezTo>
                <a:cubicBezTo>
                  <a:pt x="4502362" y="1622665"/>
                  <a:pt x="4144018" y="1697725"/>
                  <a:pt x="4434571" y="1639613"/>
                </a:cubicBezTo>
                <a:cubicBezTo>
                  <a:pt x="4061519" y="1490393"/>
                  <a:pt x="4504490" y="1656750"/>
                  <a:pt x="3441343" y="1592317"/>
                </a:cubicBezTo>
                <a:cubicBezTo>
                  <a:pt x="3396525" y="1589601"/>
                  <a:pt x="3358134" y="1558225"/>
                  <a:pt x="3315219" y="1545020"/>
                </a:cubicBezTo>
                <a:cubicBezTo>
                  <a:pt x="3289608" y="1537140"/>
                  <a:pt x="3262388" y="1535754"/>
                  <a:pt x="3236392" y="1529255"/>
                </a:cubicBezTo>
                <a:cubicBezTo>
                  <a:pt x="3220270" y="1525224"/>
                  <a:pt x="3205074" y="1518054"/>
                  <a:pt x="3189095" y="1513489"/>
                </a:cubicBezTo>
                <a:cubicBezTo>
                  <a:pt x="3152489" y="1503030"/>
                  <a:pt x="3082413" y="1487374"/>
                  <a:pt x="3047206" y="1481958"/>
                </a:cubicBezTo>
                <a:cubicBezTo>
                  <a:pt x="3005330" y="1475516"/>
                  <a:pt x="2962957" y="1472635"/>
                  <a:pt x="2921081" y="1466193"/>
                </a:cubicBezTo>
                <a:cubicBezTo>
                  <a:pt x="2608103" y="1418043"/>
                  <a:pt x="3173381" y="1491817"/>
                  <a:pt x="2716130" y="1434662"/>
                </a:cubicBezTo>
                <a:cubicBezTo>
                  <a:pt x="2674089" y="1424152"/>
                  <a:pt x="2626063" y="1427169"/>
                  <a:pt x="2590006" y="1403131"/>
                </a:cubicBezTo>
                <a:cubicBezTo>
                  <a:pt x="2454455" y="1312765"/>
                  <a:pt x="2625961" y="1421109"/>
                  <a:pt x="2495412" y="1355834"/>
                </a:cubicBezTo>
                <a:cubicBezTo>
                  <a:pt x="2478465" y="1347360"/>
                  <a:pt x="2464567" y="1333704"/>
                  <a:pt x="2448116" y="1324303"/>
                </a:cubicBezTo>
                <a:cubicBezTo>
                  <a:pt x="2427711" y="1312643"/>
                  <a:pt x="2406075" y="1303282"/>
                  <a:pt x="2385054" y="1292772"/>
                </a:cubicBezTo>
                <a:lnTo>
                  <a:pt x="2369288" y="124547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6960281" y="2093262"/>
            <a:ext cx="1008994" cy="1713821"/>
            <a:chOff x="6754832" y="2129588"/>
            <a:chExt cx="1008994" cy="1713821"/>
          </a:xfrm>
        </p:grpSpPr>
        <p:sp>
          <p:nvSpPr>
            <p:cNvPr id="26" name="正方形/長方形 25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07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987E-6 -4.81481E-6 L 0.26439 -0.561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01 -0.42754 C -0.22142 -0.41528 -0.22142 -0.40162 -0.22575 -0.39074 C -0.22783 -0.38472 -0.23809 -0.37916 -0.23809 -0.37893 C -0.25493 -0.39977 -0.26824 -0.42291 -0.27481 -0.45301 C -0.27818 -0.4912 -0.28186 -0.52384 -0.25284 -0.53102 C -0.22543 -0.5243 -0.23537 -0.4875 -0.24162 -0.44583 C -0.24274 -0.43541 -0.24835 -0.42685 -0.25284 -0.41828 C -0.27192 -0.38148 -0.2971 -0.36041 -0.3274 -0.34699 C -0.33686 -0.34282 -0.34648 -0.33912 -0.35626 -0.33565 C -0.35914 -0.33449 -0.36796 -0.33009 -0.36556 -0.33333 C -0.36267 -0.33703 -0.35818 -0.33634 -0.3545 -0.33773 C -0.3492 -0.34815 -0.33493 -0.38703 -0.32243 -0.39305 C -0.30463 -0.38264 -0.31008 -0.37106 -0.31137 -0.34467 C -0.31201 -0.34861 -0.31345 -0.35254 -0.31297 -0.35625 C -0.31104 -0.37222 -0.30207 -0.38264 -0.29229 -0.38611 C -0.28716 -0.38472 -0.28154 -0.38472 -0.27625 -0.38148 C -0.27481 -0.38055 -0.27481 -0.37708 -0.27481 -0.37453 C -0.27481 -0.35416 -0.27609 -0.33634 -0.291 -0.33102 C -0.29389 -0.33264 -0.29822 -0.33171 -0.30014 -0.33565 C -0.30255 -0.34074 -0.30175 -0.34768 -0.30175 -0.35416 C -0.30175 -0.37153 -0.30383 -0.39028 -0.30014 -0.40671 C -0.29774 -0.41759 -0.2902 -0.42453 -0.28427 -0.43217 C -0.25974 -0.46435 -0.22911 -0.47708 -0.19673 -0.48032 C -0.14879 -0.47639 -0.14542 -0.49791 -0.13468 -0.45741 C -0.13516 -0.43935 -0.13388 -0.42037 -0.13628 -0.40231 C -0.1374 -0.39676 -0.14125 -0.39282 -0.14414 -0.38866 C -0.15793 -0.36736 -0.17236 -0.34629 -0.19031 -0.33333 C -0.20539 -0.31157 -0.1916 -0.35856 -0.19031 -0.36088 C -0.18342 -0.37824 -0.17701 -0.39629 -0.16819 -0.41157 C -0.1528 -0.43819 -0.13756 -0.46504 -0.12217 -0.4919 C -0.11608 -0.50185 -0.11063 -0.51203 -0.10437 -0.52176 C -0.0994 -0.53032 -0.0885 -0.54699 -0.0885 -0.54676 C -0.0869 -0.55532 -0.08401 -0.56342 -0.08401 -0.57222 C -0.08401 -0.59166 -0.08481 -0.61134 -0.0885 -0.62986 C -0.09075 -0.6412 -0.10325 -0.64699 -0.10918 -0.65046 C -0.13051 -0.66296 -0.15344 -0.6625 -0.1762 -0.66435 C -0.24066 -0.67569 -0.3165 -0.7118 -0.36395 -0.63449 C -0.36604 -0.62754 -0.36796 -0.6206 -0.37021 -0.61366 C -0.37213 -0.60741 -0.3763 -0.60231 -0.37662 -0.59537 C -0.37742 -0.57616 -0.37486 -0.55694 -0.37341 -0.53773 C -0.37277 -0.52916 -0.37261 -0.52037 -0.37021 -0.5125 C -0.34936 -0.44491 -0.31682 -0.3919 -0.30832 -0.31713 C -0.31088 -0.31018 -0.31217 -0.30162 -0.31634 -0.29653 C -0.3197 -0.29236 -0.32451 -0.2919 -0.329 -0.2919 C -0.36171 -0.2919 -0.39474 -0.29491 -0.42761 -0.29653 C -0.46096 -0.32778 -0.46096 -0.39514 -0.46897 -0.44583 C -0.46849 -0.48264 -0.47106 -0.51991 -0.46737 -0.55625 C -0.464 -0.58889 -0.4228 -0.62129 -0.40532 -0.63217 C -0.3763 -0.65046 -0.3484 -0.67268 -0.31794 -0.68495 C -0.28186 -0.69953 -0.24563 -0.71111 -0.20939 -0.72407 C -0.19593 -0.72338 -0.18182 -0.72361 -0.16819 -0.72176 C -0.15039 -0.71944 -0.16033 -0.71643 -0.14414 -0.70787 C -0.13227 -0.70139 -0.11993 -0.69629 -0.10758 -0.6919 C -0.08834 -0.68495 -0.06686 -0.68078 -0.04698 -0.67801 C -0.04136 -0.69467 -0.02998 -0.71458 -0.04698 -0.72407 C -0.05114 -0.72639 -0.05547 -0.72708 -0.0598 -0.7287 C -0.14125 -0.72754 -0.23376 -0.78194 -0.26198 -0.65972 C -0.26086 -0.62754 -0.26118 -0.59514 -0.25878 -0.56319 C -0.25733 -0.54421 -0.24691 -0.51088 -0.2429 -0.4919 C -0.23777 -0.46551 -0.23344 -0.43819 -0.22895 -0.41157 C -0.22687 -0.35486 -0.22527 -0.34421 -0.23168 -0.28032 C -0.23328 -0.26828 -0.2421 -0.24282 -0.24611 -0.23217 C -0.24964 -0.22245 -0.26054 -0.20671 -0.26054 -0.20648 C -0.27786 -0.20833 -0.29565 -0.20671 -0.31297 -0.21134 C -0.34359 -0.21944 -0.39458 -0.25741 -0.41638 -0.28958 C -0.41847 -0.29653 -0.42135 -0.30301 -0.4228 -0.31018 C -0.42681 -0.33125 -0.43242 -0.37453 -0.43242 -0.3743 C -0.43146 -0.39838 -0.43242 -0.42245 -0.42921 -0.44583 C -0.42472 -0.4794 -0.39073 -0.53379 -0.37662 -0.55625 C -0.33285 -0.62662 -0.26327 -0.68958 -0.19673 -0.70347 C -0.1855 -0.70185 -0.17348 -0.70532 -0.16322 -0.69884 C -0.15424 -0.69305 -0.14863 -0.68009 -0.14253 -0.66898 C -0.1281 -0.6419 -0.11848 -0.61227 -0.11239 -0.57916 C -0.11624 -0.53102 -0.11127 -0.52477 -0.12826 -0.49421 C -0.13484 -0.48241 -0.13853 -0.46944 -0.14911 -0.46435 C -0.15953 -0.46666 -0.16642 -0.4662 -0.16642 -0.48495 L -0.09187 -0.4368 " pathEditMode="relative" rAng="0" ptsTypes="fffffffffffffffffffffffffffffffffffffffffffffffffffffffffffffffffffffffffff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35503E31-F4A3-49E9-B267-7866A20D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83" y="-554290"/>
            <a:ext cx="7550417" cy="727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j03909640000[1]">
            <a:extLst>
              <a:ext uri="{FF2B5EF4-FFF2-40B4-BE49-F238E27FC236}">
                <a16:creationId xmlns="" xmlns:a16="http://schemas.microsoft.com/office/drawing/2014/main" id="{D9A4D50B-4EDB-429B-9DC9-ED45C433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802" y="680849"/>
            <a:ext cx="3371685" cy="32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3">
            <a:extLst>
              <a:ext uri="{FF2B5EF4-FFF2-40B4-BE49-F238E27FC236}">
                <a16:creationId xmlns="" xmlns:a16="http://schemas.microsoft.com/office/drawing/2014/main" id="{F043C790-EC2E-4309-8211-163EC294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94" y="4159670"/>
            <a:ext cx="2363816" cy="205384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" name="Picture 3" descr="gospic42">
            <a:extLst>
              <a:ext uri="{FF2B5EF4-FFF2-40B4-BE49-F238E27FC236}">
                <a16:creationId xmlns="" xmlns:a16="http://schemas.microsoft.com/office/drawing/2014/main" id="{B3DFE644-1473-4B56-B940-4915BCB6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476" y="4159670"/>
            <a:ext cx="2963625" cy="2360126"/>
          </a:xfrm>
          <a:prstGeom prst="rect">
            <a:avLst/>
          </a:prstGeo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350" y="-1333670"/>
            <a:ext cx="15134166" cy="88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9237" y="0"/>
            <a:ext cx="1640195" cy="27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ハート 7"/>
          <p:cNvSpPr/>
          <p:nvPr/>
        </p:nvSpPr>
        <p:spPr>
          <a:xfrm>
            <a:off x="4687194" y="3338032"/>
            <a:ext cx="1455313" cy="1326524"/>
          </a:xfrm>
          <a:prstGeom prst="hear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4 5"/>
          <p:cNvSpPr/>
          <p:nvPr/>
        </p:nvSpPr>
        <p:spPr>
          <a:xfrm>
            <a:off x="4976969" y="3543323"/>
            <a:ext cx="875764" cy="927275"/>
          </a:xfrm>
          <a:prstGeom prst="star4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D8F9FCD6-5996-4109-A64A-976276C0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ハート 5"/>
          <p:cNvSpPr/>
          <p:nvPr/>
        </p:nvSpPr>
        <p:spPr>
          <a:xfrm>
            <a:off x="202129" y="926348"/>
            <a:ext cx="4691761" cy="4976261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ハート 6"/>
          <p:cNvSpPr/>
          <p:nvPr/>
        </p:nvSpPr>
        <p:spPr>
          <a:xfrm>
            <a:off x="5018526" y="1365181"/>
            <a:ext cx="4691761" cy="4976261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1020278" y="2098307"/>
            <a:ext cx="202130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1121343" y="3886198"/>
            <a:ext cx="1787368" cy="20293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908711" y="3753852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6148939" y="2129588"/>
            <a:ext cx="202130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6455453" y="3816985"/>
            <a:ext cx="1740071" cy="26710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990075" y="3854917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391179" y="1451376"/>
            <a:ext cx="3982568" cy="27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7763826" y="3414479"/>
            <a:ext cx="1946461" cy="18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3153103" y="3854917"/>
            <a:ext cx="1008994" cy="1319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631323" y="3414478"/>
            <a:ext cx="147145" cy="1510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8415497" y="4909616"/>
            <a:ext cx="1781243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3785130" y="4960617"/>
            <a:ext cx="1781243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/>
          <p:cNvSpPr/>
          <p:nvPr/>
        </p:nvSpPr>
        <p:spPr>
          <a:xfrm>
            <a:off x="5546540" y="762358"/>
            <a:ext cx="4434571" cy="3358055"/>
          </a:xfrm>
          <a:custGeom>
            <a:avLst/>
            <a:gdLst>
              <a:gd name="connsiteX0" fmla="*/ 2369288 w 4434571"/>
              <a:gd name="connsiteY0" fmla="*/ 1245475 h 3358055"/>
              <a:gd name="connsiteX1" fmla="*/ 2526943 w 4434571"/>
              <a:gd name="connsiteY1" fmla="*/ 851338 h 3358055"/>
              <a:gd name="connsiteX2" fmla="*/ 2574240 w 4434571"/>
              <a:gd name="connsiteY2" fmla="*/ 804041 h 3358055"/>
              <a:gd name="connsiteX3" fmla="*/ 2621537 w 4434571"/>
              <a:gd name="connsiteY3" fmla="*/ 709448 h 3358055"/>
              <a:gd name="connsiteX4" fmla="*/ 2763426 w 4434571"/>
              <a:gd name="connsiteY4" fmla="*/ 567558 h 3358055"/>
              <a:gd name="connsiteX5" fmla="*/ 2826488 w 4434571"/>
              <a:gd name="connsiteY5" fmla="*/ 488731 h 3358055"/>
              <a:gd name="connsiteX6" fmla="*/ 2731895 w 4434571"/>
              <a:gd name="connsiteY6" fmla="*/ 520262 h 3358055"/>
              <a:gd name="connsiteX7" fmla="*/ 2684599 w 4434571"/>
              <a:gd name="connsiteY7" fmla="*/ 567558 h 3358055"/>
              <a:gd name="connsiteX8" fmla="*/ 2637302 w 4434571"/>
              <a:gd name="connsiteY8" fmla="*/ 583324 h 3358055"/>
              <a:gd name="connsiteX9" fmla="*/ 2511178 w 4434571"/>
              <a:gd name="connsiteY9" fmla="*/ 677917 h 3358055"/>
              <a:gd name="connsiteX10" fmla="*/ 2416585 w 4434571"/>
              <a:gd name="connsiteY10" fmla="*/ 740979 h 3358055"/>
              <a:gd name="connsiteX11" fmla="*/ 2274695 w 4434571"/>
              <a:gd name="connsiteY11" fmla="*/ 819807 h 3358055"/>
              <a:gd name="connsiteX12" fmla="*/ 2148571 w 4434571"/>
              <a:gd name="connsiteY12" fmla="*/ 851338 h 3358055"/>
              <a:gd name="connsiteX13" fmla="*/ 2053978 w 4434571"/>
              <a:gd name="connsiteY13" fmla="*/ 772510 h 3358055"/>
              <a:gd name="connsiteX14" fmla="*/ 2022447 w 4434571"/>
              <a:gd name="connsiteY14" fmla="*/ 677917 h 3358055"/>
              <a:gd name="connsiteX15" fmla="*/ 1990916 w 4434571"/>
              <a:gd name="connsiteY15" fmla="*/ 599089 h 3358055"/>
              <a:gd name="connsiteX16" fmla="*/ 1959385 w 4434571"/>
              <a:gd name="connsiteY16" fmla="*/ 536027 h 3358055"/>
              <a:gd name="connsiteX17" fmla="*/ 1943619 w 4434571"/>
              <a:gd name="connsiteY17" fmla="*/ 488731 h 3358055"/>
              <a:gd name="connsiteX18" fmla="*/ 1912088 w 4434571"/>
              <a:gd name="connsiteY18" fmla="*/ 425669 h 3358055"/>
              <a:gd name="connsiteX19" fmla="*/ 1880557 w 4434571"/>
              <a:gd name="connsiteY19" fmla="*/ 315310 h 3358055"/>
              <a:gd name="connsiteX20" fmla="*/ 1817495 w 4434571"/>
              <a:gd name="connsiteY20" fmla="*/ 189186 h 3358055"/>
              <a:gd name="connsiteX21" fmla="*/ 1785964 w 4434571"/>
              <a:gd name="connsiteY21" fmla="*/ 725213 h 3358055"/>
              <a:gd name="connsiteX22" fmla="*/ 1644074 w 4434571"/>
              <a:gd name="connsiteY22" fmla="*/ 693682 h 3358055"/>
              <a:gd name="connsiteX23" fmla="*/ 1186874 w 4434571"/>
              <a:gd name="connsiteY23" fmla="*/ 331075 h 3358055"/>
              <a:gd name="connsiteX24" fmla="*/ 1060750 w 4434571"/>
              <a:gd name="connsiteY24" fmla="*/ 220717 h 3358055"/>
              <a:gd name="connsiteX25" fmla="*/ 887330 w 4434571"/>
              <a:gd name="connsiteY25" fmla="*/ 47296 h 3358055"/>
              <a:gd name="connsiteX26" fmla="*/ 840033 w 4434571"/>
              <a:gd name="connsiteY26" fmla="*/ 0 h 3358055"/>
              <a:gd name="connsiteX27" fmla="*/ 1013454 w 4434571"/>
              <a:gd name="connsiteY27" fmla="*/ 346841 h 3358055"/>
              <a:gd name="connsiteX28" fmla="*/ 1029219 w 4434571"/>
              <a:gd name="connsiteY28" fmla="*/ 441434 h 3358055"/>
              <a:gd name="connsiteX29" fmla="*/ 1092281 w 4434571"/>
              <a:gd name="connsiteY29" fmla="*/ 536027 h 3358055"/>
              <a:gd name="connsiteX30" fmla="*/ 1123812 w 4434571"/>
              <a:gd name="connsiteY30" fmla="*/ 646386 h 3358055"/>
              <a:gd name="connsiteX31" fmla="*/ 1108047 w 4434571"/>
              <a:gd name="connsiteY31" fmla="*/ 740979 h 3358055"/>
              <a:gd name="connsiteX32" fmla="*/ 1013454 w 4434571"/>
              <a:gd name="connsiteY32" fmla="*/ 693682 h 3358055"/>
              <a:gd name="connsiteX33" fmla="*/ 840033 w 4434571"/>
              <a:gd name="connsiteY33" fmla="*/ 646386 h 3358055"/>
              <a:gd name="connsiteX34" fmla="*/ 745440 w 4434571"/>
              <a:gd name="connsiteY34" fmla="*/ 583324 h 3358055"/>
              <a:gd name="connsiteX35" fmla="*/ 650847 w 4434571"/>
              <a:gd name="connsiteY35" fmla="*/ 551793 h 3358055"/>
              <a:gd name="connsiteX36" fmla="*/ 587785 w 4434571"/>
              <a:gd name="connsiteY36" fmla="*/ 520262 h 3358055"/>
              <a:gd name="connsiteX37" fmla="*/ 493192 w 4434571"/>
              <a:gd name="connsiteY37" fmla="*/ 488731 h 3358055"/>
              <a:gd name="connsiteX38" fmla="*/ 382833 w 4434571"/>
              <a:gd name="connsiteY38" fmla="*/ 425669 h 3358055"/>
              <a:gd name="connsiteX39" fmla="*/ 430130 w 4434571"/>
              <a:gd name="connsiteY39" fmla="*/ 472965 h 3358055"/>
              <a:gd name="connsiteX40" fmla="*/ 524723 w 4434571"/>
              <a:gd name="connsiteY40" fmla="*/ 599089 h 3358055"/>
              <a:gd name="connsiteX41" fmla="*/ 572019 w 4434571"/>
              <a:gd name="connsiteY41" fmla="*/ 646386 h 3358055"/>
              <a:gd name="connsiteX42" fmla="*/ 603550 w 4434571"/>
              <a:gd name="connsiteY42" fmla="*/ 709448 h 3358055"/>
              <a:gd name="connsiteX43" fmla="*/ 666612 w 4434571"/>
              <a:gd name="connsiteY43" fmla="*/ 804041 h 3358055"/>
              <a:gd name="connsiteX44" fmla="*/ 713909 w 4434571"/>
              <a:gd name="connsiteY44" fmla="*/ 961696 h 3358055"/>
              <a:gd name="connsiteX45" fmla="*/ 666612 w 4434571"/>
              <a:gd name="connsiteY45" fmla="*/ 1103586 h 3358055"/>
              <a:gd name="connsiteX46" fmla="*/ 67523 w 4434571"/>
              <a:gd name="connsiteY46" fmla="*/ 1056289 h 3358055"/>
              <a:gd name="connsiteX47" fmla="*/ 4461 w 4434571"/>
              <a:gd name="connsiteY47" fmla="*/ 1040524 h 3358055"/>
              <a:gd name="connsiteX48" fmla="*/ 130585 w 4434571"/>
              <a:gd name="connsiteY48" fmla="*/ 1056289 h 3358055"/>
              <a:gd name="connsiteX49" fmla="*/ 240943 w 4434571"/>
              <a:gd name="connsiteY49" fmla="*/ 1087820 h 3358055"/>
              <a:gd name="connsiteX50" fmla="*/ 288240 w 4434571"/>
              <a:gd name="connsiteY50" fmla="*/ 1103586 h 3358055"/>
              <a:gd name="connsiteX51" fmla="*/ 351302 w 4434571"/>
              <a:gd name="connsiteY51" fmla="*/ 1150882 h 3358055"/>
              <a:gd name="connsiteX52" fmla="*/ 445895 w 4434571"/>
              <a:gd name="connsiteY52" fmla="*/ 1198179 h 3358055"/>
              <a:gd name="connsiteX53" fmla="*/ 493192 w 4434571"/>
              <a:gd name="connsiteY53" fmla="*/ 1229710 h 3358055"/>
              <a:gd name="connsiteX54" fmla="*/ 540488 w 4434571"/>
              <a:gd name="connsiteY54" fmla="*/ 1292772 h 3358055"/>
              <a:gd name="connsiteX55" fmla="*/ 540488 w 4434571"/>
              <a:gd name="connsiteY55" fmla="*/ 1560786 h 3358055"/>
              <a:gd name="connsiteX56" fmla="*/ 461661 w 4434571"/>
              <a:gd name="connsiteY56" fmla="*/ 1608082 h 3358055"/>
              <a:gd name="connsiteX57" fmla="*/ 414364 w 4434571"/>
              <a:gd name="connsiteY57" fmla="*/ 1639613 h 3358055"/>
              <a:gd name="connsiteX58" fmla="*/ 319771 w 4434571"/>
              <a:gd name="connsiteY58" fmla="*/ 1671144 h 3358055"/>
              <a:gd name="connsiteX59" fmla="*/ 445895 w 4434571"/>
              <a:gd name="connsiteY59" fmla="*/ 1813034 h 3358055"/>
              <a:gd name="connsiteX60" fmla="*/ 508957 w 4434571"/>
              <a:gd name="connsiteY60" fmla="*/ 1860331 h 3358055"/>
              <a:gd name="connsiteX61" fmla="*/ 556254 w 4434571"/>
              <a:gd name="connsiteY61" fmla="*/ 1970689 h 3358055"/>
              <a:gd name="connsiteX62" fmla="*/ 540488 w 4434571"/>
              <a:gd name="connsiteY62" fmla="*/ 2286000 h 3358055"/>
              <a:gd name="connsiteX63" fmla="*/ 508957 w 4434571"/>
              <a:gd name="connsiteY63" fmla="*/ 2427889 h 3358055"/>
              <a:gd name="connsiteX64" fmla="*/ 556254 w 4434571"/>
              <a:gd name="connsiteY64" fmla="*/ 2459420 h 3358055"/>
              <a:gd name="connsiteX65" fmla="*/ 666612 w 4434571"/>
              <a:gd name="connsiteY65" fmla="*/ 2648607 h 3358055"/>
              <a:gd name="connsiteX66" fmla="*/ 682378 w 4434571"/>
              <a:gd name="connsiteY66" fmla="*/ 2727434 h 3358055"/>
              <a:gd name="connsiteX67" fmla="*/ 713909 w 4434571"/>
              <a:gd name="connsiteY67" fmla="*/ 2806262 h 3358055"/>
              <a:gd name="connsiteX68" fmla="*/ 698143 w 4434571"/>
              <a:gd name="connsiteY68" fmla="*/ 3042744 h 3358055"/>
              <a:gd name="connsiteX69" fmla="*/ 761206 w 4434571"/>
              <a:gd name="connsiteY69" fmla="*/ 3137338 h 3358055"/>
              <a:gd name="connsiteX70" fmla="*/ 808502 w 4434571"/>
              <a:gd name="connsiteY70" fmla="*/ 3216165 h 3358055"/>
              <a:gd name="connsiteX71" fmla="*/ 1202640 w 4434571"/>
              <a:gd name="connsiteY71" fmla="*/ 3231931 h 3358055"/>
              <a:gd name="connsiteX72" fmla="*/ 1265702 w 4434571"/>
              <a:gd name="connsiteY72" fmla="*/ 3263462 h 3358055"/>
              <a:gd name="connsiteX73" fmla="*/ 1312999 w 4434571"/>
              <a:gd name="connsiteY73" fmla="*/ 3358055 h 3358055"/>
              <a:gd name="connsiteX74" fmla="*/ 1328764 w 4434571"/>
              <a:gd name="connsiteY74" fmla="*/ 3310758 h 3358055"/>
              <a:gd name="connsiteX75" fmla="*/ 1612543 w 4434571"/>
              <a:gd name="connsiteY75" fmla="*/ 3263462 h 3358055"/>
              <a:gd name="connsiteX76" fmla="*/ 2164337 w 4434571"/>
              <a:gd name="connsiteY76" fmla="*/ 3279227 h 3358055"/>
              <a:gd name="connsiteX77" fmla="*/ 2117040 w 4434571"/>
              <a:gd name="connsiteY77" fmla="*/ 3294993 h 3358055"/>
              <a:gd name="connsiteX78" fmla="*/ 2069743 w 4434571"/>
              <a:gd name="connsiteY78" fmla="*/ 3279227 h 3358055"/>
              <a:gd name="connsiteX79" fmla="*/ 2290461 w 4434571"/>
              <a:gd name="connsiteY79" fmla="*/ 3105807 h 3358055"/>
              <a:gd name="connsiteX80" fmla="*/ 2306226 w 4434571"/>
              <a:gd name="connsiteY80" fmla="*/ 3058510 h 3358055"/>
              <a:gd name="connsiteX81" fmla="*/ 2337757 w 4434571"/>
              <a:gd name="connsiteY81" fmla="*/ 2916620 h 3358055"/>
              <a:gd name="connsiteX82" fmla="*/ 2400819 w 4434571"/>
              <a:gd name="connsiteY82" fmla="*/ 2900855 h 3358055"/>
              <a:gd name="connsiteX83" fmla="*/ 2574240 w 4434571"/>
              <a:gd name="connsiteY83" fmla="*/ 2837793 h 3358055"/>
              <a:gd name="connsiteX84" fmla="*/ 2653068 w 4434571"/>
              <a:gd name="connsiteY84" fmla="*/ 2790496 h 3358055"/>
              <a:gd name="connsiteX85" fmla="*/ 2731895 w 4434571"/>
              <a:gd name="connsiteY85" fmla="*/ 2774731 h 3358055"/>
              <a:gd name="connsiteX86" fmla="*/ 2826488 w 4434571"/>
              <a:gd name="connsiteY86" fmla="*/ 2743200 h 3358055"/>
              <a:gd name="connsiteX87" fmla="*/ 3062971 w 4434571"/>
              <a:gd name="connsiteY87" fmla="*/ 2695903 h 3358055"/>
              <a:gd name="connsiteX88" fmla="*/ 3031440 w 4434571"/>
              <a:gd name="connsiteY88" fmla="*/ 2585544 h 3358055"/>
              <a:gd name="connsiteX89" fmla="*/ 2984143 w 4434571"/>
              <a:gd name="connsiteY89" fmla="*/ 2490951 h 3358055"/>
              <a:gd name="connsiteX90" fmla="*/ 2984143 w 4434571"/>
              <a:gd name="connsiteY90" fmla="*/ 2222938 h 3358055"/>
              <a:gd name="connsiteX91" fmla="*/ 3346750 w 4434571"/>
              <a:gd name="connsiteY91" fmla="*/ 2096813 h 3358055"/>
              <a:gd name="connsiteX92" fmla="*/ 3441343 w 4434571"/>
              <a:gd name="connsiteY92" fmla="*/ 2081048 h 3358055"/>
              <a:gd name="connsiteX93" fmla="*/ 3488640 w 4434571"/>
              <a:gd name="connsiteY93" fmla="*/ 2065282 h 3358055"/>
              <a:gd name="connsiteX94" fmla="*/ 3362516 w 4434571"/>
              <a:gd name="connsiteY94" fmla="*/ 1970689 h 3358055"/>
              <a:gd name="connsiteX95" fmla="*/ 3315219 w 4434571"/>
              <a:gd name="connsiteY95" fmla="*/ 1923393 h 3358055"/>
              <a:gd name="connsiteX96" fmla="*/ 3299454 w 4434571"/>
              <a:gd name="connsiteY96" fmla="*/ 1876096 h 3358055"/>
              <a:gd name="connsiteX97" fmla="*/ 3472874 w 4434571"/>
              <a:gd name="connsiteY97" fmla="*/ 1828800 h 3358055"/>
              <a:gd name="connsiteX98" fmla="*/ 3614764 w 4434571"/>
              <a:gd name="connsiteY98" fmla="*/ 1781503 h 3358055"/>
              <a:gd name="connsiteX99" fmla="*/ 3788185 w 4434571"/>
              <a:gd name="connsiteY99" fmla="*/ 1765738 h 3358055"/>
              <a:gd name="connsiteX100" fmla="*/ 3945840 w 4434571"/>
              <a:gd name="connsiteY100" fmla="*/ 1749972 h 3358055"/>
              <a:gd name="connsiteX101" fmla="*/ 4119261 w 4434571"/>
              <a:gd name="connsiteY101" fmla="*/ 1702675 h 3358055"/>
              <a:gd name="connsiteX102" fmla="*/ 4308447 w 4434571"/>
              <a:gd name="connsiteY102" fmla="*/ 1671144 h 3358055"/>
              <a:gd name="connsiteX103" fmla="*/ 4434571 w 4434571"/>
              <a:gd name="connsiteY103" fmla="*/ 1639613 h 3358055"/>
              <a:gd name="connsiteX104" fmla="*/ 3441343 w 4434571"/>
              <a:gd name="connsiteY104" fmla="*/ 1592317 h 3358055"/>
              <a:gd name="connsiteX105" fmla="*/ 3315219 w 4434571"/>
              <a:gd name="connsiteY105" fmla="*/ 1545020 h 3358055"/>
              <a:gd name="connsiteX106" fmla="*/ 3236392 w 4434571"/>
              <a:gd name="connsiteY106" fmla="*/ 1529255 h 3358055"/>
              <a:gd name="connsiteX107" fmla="*/ 3189095 w 4434571"/>
              <a:gd name="connsiteY107" fmla="*/ 1513489 h 3358055"/>
              <a:gd name="connsiteX108" fmla="*/ 3047206 w 4434571"/>
              <a:gd name="connsiteY108" fmla="*/ 1481958 h 3358055"/>
              <a:gd name="connsiteX109" fmla="*/ 2921081 w 4434571"/>
              <a:gd name="connsiteY109" fmla="*/ 1466193 h 3358055"/>
              <a:gd name="connsiteX110" fmla="*/ 2716130 w 4434571"/>
              <a:gd name="connsiteY110" fmla="*/ 1434662 h 3358055"/>
              <a:gd name="connsiteX111" fmla="*/ 2590006 w 4434571"/>
              <a:gd name="connsiteY111" fmla="*/ 1403131 h 3358055"/>
              <a:gd name="connsiteX112" fmla="*/ 2495412 w 4434571"/>
              <a:gd name="connsiteY112" fmla="*/ 1355834 h 3358055"/>
              <a:gd name="connsiteX113" fmla="*/ 2448116 w 4434571"/>
              <a:gd name="connsiteY113" fmla="*/ 1324303 h 3358055"/>
              <a:gd name="connsiteX114" fmla="*/ 2385054 w 4434571"/>
              <a:gd name="connsiteY114" fmla="*/ 1292772 h 3358055"/>
              <a:gd name="connsiteX115" fmla="*/ 2369288 w 4434571"/>
              <a:gd name="connsiteY115" fmla="*/ 1245475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434571" h="3358055">
                <a:moveTo>
                  <a:pt x="2369288" y="1245475"/>
                </a:moveTo>
                <a:cubicBezTo>
                  <a:pt x="2421840" y="1114096"/>
                  <a:pt x="2467356" y="979679"/>
                  <a:pt x="2526943" y="851338"/>
                </a:cubicBezTo>
                <a:cubicBezTo>
                  <a:pt x="2536332" y="831115"/>
                  <a:pt x="2561872" y="822592"/>
                  <a:pt x="2574240" y="804041"/>
                </a:cubicBezTo>
                <a:cubicBezTo>
                  <a:pt x="2593795" y="774709"/>
                  <a:pt x="2599515" y="736976"/>
                  <a:pt x="2621537" y="709448"/>
                </a:cubicBezTo>
                <a:cubicBezTo>
                  <a:pt x="2663321" y="657218"/>
                  <a:pt x="2721642" y="619788"/>
                  <a:pt x="2763426" y="567558"/>
                </a:cubicBezTo>
                <a:cubicBezTo>
                  <a:pt x="2784447" y="541282"/>
                  <a:pt x="2845153" y="516729"/>
                  <a:pt x="2826488" y="488731"/>
                </a:cubicBezTo>
                <a:cubicBezTo>
                  <a:pt x="2808052" y="461077"/>
                  <a:pt x="2763426" y="509752"/>
                  <a:pt x="2731895" y="520262"/>
                </a:cubicBezTo>
                <a:cubicBezTo>
                  <a:pt x="2716130" y="536027"/>
                  <a:pt x="2703150" y="555191"/>
                  <a:pt x="2684599" y="567558"/>
                </a:cubicBezTo>
                <a:cubicBezTo>
                  <a:pt x="2670772" y="576776"/>
                  <a:pt x="2650597" y="573353"/>
                  <a:pt x="2637302" y="583324"/>
                </a:cubicBezTo>
                <a:cubicBezTo>
                  <a:pt x="2492375" y="692019"/>
                  <a:pt x="2618032" y="642298"/>
                  <a:pt x="2511178" y="677917"/>
                </a:cubicBezTo>
                <a:cubicBezTo>
                  <a:pt x="2406213" y="782880"/>
                  <a:pt x="2519257" y="683938"/>
                  <a:pt x="2416585" y="740979"/>
                </a:cubicBezTo>
                <a:cubicBezTo>
                  <a:pt x="2306255" y="802274"/>
                  <a:pt x="2358780" y="796874"/>
                  <a:pt x="2274695" y="819807"/>
                </a:cubicBezTo>
                <a:cubicBezTo>
                  <a:pt x="2232887" y="831209"/>
                  <a:pt x="2148571" y="851338"/>
                  <a:pt x="2148571" y="851338"/>
                </a:cubicBezTo>
                <a:cubicBezTo>
                  <a:pt x="2117040" y="825062"/>
                  <a:pt x="2078119" y="805704"/>
                  <a:pt x="2053978" y="772510"/>
                </a:cubicBezTo>
                <a:cubicBezTo>
                  <a:pt x="2034429" y="745630"/>
                  <a:pt x="2034791" y="708776"/>
                  <a:pt x="2022447" y="677917"/>
                </a:cubicBezTo>
                <a:cubicBezTo>
                  <a:pt x="2011937" y="651641"/>
                  <a:pt x="2002410" y="624950"/>
                  <a:pt x="1990916" y="599089"/>
                </a:cubicBezTo>
                <a:cubicBezTo>
                  <a:pt x="1981371" y="577613"/>
                  <a:pt x="1968643" y="557629"/>
                  <a:pt x="1959385" y="536027"/>
                </a:cubicBezTo>
                <a:cubicBezTo>
                  <a:pt x="1952839" y="520753"/>
                  <a:pt x="1950165" y="504005"/>
                  <a:pt x="1943619" y="488731"/>
                </a:cubicBezTo>
                <a:cubicBezTo>
                  <a:pt x="1934361" y="467129"/>
                  <a:pt x="1921346" y="447271"/>
                  <a:pt x="1912088" y="425669"/>
                </a:cubicBezTo>
                <a:cubicBezTo>
                  <a:pt x="1889318" y="372539"/>
                  <a:pt x="1900553" y="375298"/>
                  <a:pt x="1880557" y="315310"/>
                </a:cubicBezTo>
                <a:cubicBezTo>
                  <a:pt x="1854844" y="238172"/>
                  <a:pt x="1856117" y="247119"/>
                  <a:pt x="1817495" y="189186"/>
                </a:cubicBezTo>
                <a:cubicBezTo>
                  <a:pt x="1834249" y="356719"/>
                  <a:pt x="1867874" y="575046"/>
                  <a:pt x="1785964" y="725213"/>
                </a:cubicBezTo>
                <a:cubicBezTo>
                  <a:pt x="1762763" y="767747"/>
                  <a:pt x="1691371" y="704192"/>
                  <a:pt x="1644074" y="693682"/>
                </a:cubicBezTo>
                <a:cubicBezTo>
                  <a:pt x="1390473" y="516162"/>
                  <a:pt x="1513115" y="608984"/>
                  <a:pt x="1186874" y="331075"/>
                </a:cubicBezTo>
                <a:cubicBezTo>
                  <a:pt x="1144349" y="294850"/>
                  <a:pt x="1100251" y="260218"/>
                  <a:pt x="1060750" y="220717"/>
                </a:cubicBezTo>
                <a:lnTo>
                  <a:pt x="887330" y="47296"/>
                </a:lnTo>
                <a:lnTo>
                  <a:pt x="840033" y="0"/>
                </a:lnTo>
                <a:cubicBezTo>
                  <a:pt x="965581" y="286966"/>
                  <a:pt x="899483" y="175884"/>
                  <a:pt x="1013454" y="346841"/>
                </a:cubicBezTo>
                <a:cubicBezTo>
                  <a:pt x="1018709" y="378372"/>
                  <a:pt x="1016924" y="411927"/>
                  <a:pt x="1029219" y="441434"/>
                </a:cubicBezTo>
                <a:cubicBezTo>
                  <a:pt x="1043794" y="476415"/>
                  <a:pt x="1073877" y="502900"/>
                  <a:pt x="1092281" y="536027"/>
                </a:cubicBezTo>
                <a:cubicBezTo>
                  <a:pt x="1102563" y="554535"/>
                  <a:pt x="1120100" y="631538"/>
                  <a:pt x="1123812" y="646386"/>
                </a:cubicBezTo>
                <a:cubicBezTo>
                  <a:pt x="1118557" y="677917"/>
                  <a:pt x="1137428" y="728387"/>
                  <a:pt x="1108047" y="740979"/>
                </a:cubicBezTo>
                <a:cubicBezTo>
                  <a:pt x="1075645" y="754866"/>
                  <a:pt x="1045547" y="708270"/>
                  <a:pt x="1013454" y="693682"/>
                </a:cubicBezTo>
                <a:cubicBezTo>
                  <a:pt x="925507" y="653706"/>
                  <a:pt x="939317" y="662933"/>
                  <a:pt x="840033" y="646386"/>
                </a:cubicBezTo>
                <a:cubicBezTo>
                  <a:pt x="808502" y="625365"/>
                  <a:pt x="779335" y="600271"/>
                  <a:pt x="745440" y="583324"/>
                </a:cubicBezTo>
                <a:cubicBezTo>
                  <a:pt x="715712" y="568460"/>
                  <a:pt x="681706" y="564137"/>
                  <a:pt x="650847" y="551793"/>
                </a:cubicBezTo>
                <a:cubicBezTo>
                  <a:pt x="629026" y="543065"/>
                  <a:pt x="609606" y="528990"/>
                  <a:pt x="587785" y="520262"/>
                </a:cubicBezTo>
                <a:cubicBezTo>
                  <a:pt x="556926" y="507918"/>
                  <a:pt x="523564" y="502230"/>
                  <a:pt x="493192" y="488731"/>
                </a:cubicBezTo>
                <a:cubicBezTo>
                  <a:pt x="483043" y="484220"/>
                  <a:pt x="392512" y="415990"/>
                  <a:pt x="382833" y="425669"/>
                </a:cubicBezTo>
                <a:cubicBezTo>
                  <a:pt x="367067" y="441435"/>
                  <a:pt x="416011" y="455709"/>
                  <a:pt x="430130" y="472965"/>
                </a:cubicBezTo>
                <a:cubicBezTo>
                  <a:pt x="463408" y="513638"/>
                  <a:pt x="491445" y="558416"/>
                  <a:pt x="524723" y="599089"/>
                </a:cubicBezTo>
                <a:cubicBezTo>
                  <a:pt x="538841" y="616345"/>
                  <a:pt x="559060" y="628243"/>
                  <a:pt x="572019" y="646386"/>
                </a:cubicBezTo>
                <a:cubicBezTo>
                  <a:pt x="585679" y="665510"/>
                  <a:pt x="591458" y="689295"/>
                  <a:pt x="603550" y="709448"/>
                </a:cubicBezTo>
                <a:cubicBezTo>
                  <a:pt x="623047" y="741943"/>
                  <a:pt x="648466" y="770773"/>
                  <a:pt x="666612" y="804041"/>
                </a:cubicBezTo>
                <a:cubicBezTo>
                  <a:pt x="699361" y="864081"/>
                  <a:pt x="700862" y="896466"/>
                  <a:pt x="713909" y="961696"/>
                </a:cubicBezTo>
                <a:cubicBezTo>
                  <a:pt x="698143" y="1008993"/>
                  <a:pt x="715942" y="1096367"/>
                  <a:pt x="666612" y="1103586"/>
                </a:cubicBezTo>
                <a:cubicBezTo>
                  <a:pt x="468405" y="1132592"/>
                  <a:pt x="266938" y="1075281"/>
                  <a:pt x="67523" y="1056289"/>
                </a:cubicBezTo>
                <a:cubicBezTo>
                  <a:pt x="45953" y="1054235"/>
                  <a:pt x="-17207" y="1040524"/>
                  <a:pt x="4461" y="1040524"/>
                </a:cubicBezTo>
                <a:cubicBezTo>
                  <a:pt x="46829" y="1040524"/>
                  <a:pt x="88544" y="1051034"/>
                  <a:pt x="130585" y="1056289"/>
                </a:cubicBezTo>
                <a:lnTo>
                  <a:pt x="240943" y="1087820"/>
                </a:lnTo>
                <a:cubicBezTo>
                  <a:pt x="256861" y="1092595"/>
                  <a:pt x="273811" y="1095341"/>
                  <a:pt x="288240" y="1103586"/>
                </a:cubicBezTo>
                <a:cubicBezTo>
                  <a:pt x="311054" y="1116622"/>
                  <a:pt x="328771" y="1137363"/>
                  <a:pt x="351302" y="1150882"/>
                </a:cubicBezTo>
                <a:cubicBezTo>
                  <a:pt x="381531" y="1169019"/>
                  <a:pt x="415079" y="1181059"/>
                  <a:pt x="445895" y="1198179"/>
                </a:cubicBezTo>
                <a:cubicBezTo>
                  <a:pt x="462458" y="1207381"/>
                  <a:pt x="477426" y="1219200"/>
                  <a:pt x="493192" y="1229710"/>
                </a:cubicBezTo>
                <a:cubicBezTo>
                  <a:pt x="508957" y="1250731"/>
                  <a:pt x="528737" y="1269270"/>
                  <a:pt x="540488" y="1292772"/>
                </a:cubicBezTo>
                <a:cubicBezTo>
                  <a:pt x="574548" y="1360893"/>
                  <a:pt x="552618" y="1528440"/>
                  <a:pt x="540488" y="1560786"/>
                </a:cubicBezTo>
                <a:cubicBezTo>
                  <a:pt x="529729" y="1589477"/>
                  <a:pt x="487646" y="1591842"/>
                  <a:pt x="461661" y="1608082"/>
                </a:cubicBezTo>
                <a:cubicBezTo>
                  <a:pt x="445593" y="1618124"/>
                  <a:pt x="431679" y="1631918"/>
                  <a:pt x="414364" y="1639613"/>
                </a:cubicBezTo>
                <a:cubicBezTo>
                  <a:pt x="383992" y="1653112"/>
                  <a:pt x="319771" y="1671144"/>
                  <a:pt x="319771" y="1671144"/>
                </a:cubicBezTo>
                <a:cubicBezTo>
                  <a:pt x="354333" y="1712619"/>
                  <a:pt x="401375" y="1774874"/>
                  <a:pt x="445895" y="1813034"/>
                </a:cubicBezTo>
                <a:cubicBezTo>
                  <a:pt x="465845" y="1830134"/>
                  <a:pt x="487936" y="1844565"/>
                  <a:pt x="508957" y="1860331"/>
                </a:cubicBezTo>
                <a:cubicBezTo>
                  <a:pt x="515112" y="1872642"/>
                  <a:pt x="556254" y="1947494"/>
                  <a:pt x="556254" y="1970689"/>
                </a:cubicBezTo>
                <a:cubicBezTo>
                  <a:pt x="556254" y="2075924"/>
                  <a:pt x="548880" y="2181100"/>
                  <a:pt x="540488" y="2286000"/>
                </a:cubicBezTo>
                <a:cubicBezTo>
                  <a:pt x="538133" y="2315440"/>
                  <a:pt x="516943" y="2395947"/>
                  <a:pt x="508957" y="2427889"/>
                </a:cubicBezTo>
                <a:cubicBezTo>
                  <a:pt x="524723" y="2438399"/>
                  <a:pt x="544417" y="2444624"/>
                  <a:pt x="556254" y="2459420"/>
                </a:cubicBezTo>
                <a:cubicBezTo>
                  <a:pt x="604939" y="2520276"/>
                  <a:pt x="633104" y="2581589"/>
                  <a:pt x="666612" y="2648607"/>
                </a:cubicBezTo>
                <a:cubicBezTo>
                  <a:pt x="671867" y="2674883"/>
                  <a:pt x="674678" y="2701768"/>
                  <a:pt x="682378" y="2727434"/>
                </a:cubicBezTo>
                <a:cubicBezTo>
                  <a:pt x="690510" y="2754541"/>
                  <a:pt x="712496" y="2777997"/>
                  <a:pt x="713909" y="2806262"/>
                </a:cubicBezTo>
                <a:cubicBezTo>
                  <a:pt x="717854" y="2885166"/>
                  <a:pt x="703398" y="2963917"/>
                  <a:pt x="698143" y="3042744"/>
                </a:cubicBezTo>
                <a:cubicBezTo>
                  <a:pt x="729762" y="3137600"/>
                  <a:pt x="690348" y="3042861"/>
                  <a:pt x="761206" y="3137338"/>
                </a:cubicBezTo>
                <a:cubicBezTo>
                  <a:pt x="779591" y="3161852"/>
                  <a:pt x="792737" y="3189889"/>
                  <a:pt x="808502" y="3216165"/>
                </a:cubicBezTo>
                <a:cubicBezTo>
                  <a:pt x="959212" y="3165930"/>
                  <a:pt x="886195" y="3183247"/>
                  <a:pt x="1202640" y="3231931"/>
                </a:cubicBezTo>
                <a:cubicBezTo>
                  <a:pt x="1225869" y="3235505"/>
                  <a:pt x="1244681" y="3252952"/>
                  <a:pt x="1265702" y="3263462"/>
                </a:cubicBezTo>
                <a:cubicBezTo>
                  <a:pt x="1269590" y="3275125"/>
                  <a:pt x="1292626" y="3358055"/>
                  <a:pt x="1312999" y="3358055"/>
                </a:cubicBezTo>
                <a:cubicBezTo>
                  <a:pt x="1329617" y="3358055"/>
                  <a:pt x="1314237" y="3318829"/>
                  <a:pt x="1328764" y="3310758"/>
                </a:cubicBezTo>
                <a:cubicBezTo>
                  <a:pt x="1387163" y="3278314"/>
                  <a:pt x="1556749" y="3269041"/>
                  <a:pt x="1612543" y="3263462"/>
                </a:cubicBezTo>
                <a:cubicBezTo>
                  <a:pt x="1796474" y="3268717"/>
                  <a:pt x="1980689" y="3267749"/>
                  <a:pt x="2164337" y="3279227"/>
                </a:cubicBezTo>
                <a:cubicBezTo>
                  <a:pt x="2180923" y="3280264"/>
                  <a:pt x="2133659" y="3294993"/>
                  <a:pt x="2117040" y="3294993"/>
                </a:cubicBezTo>
                <a:cubicBezTo>
                  <a:pt x="2100421" y="3294993"/>
                  <a:pt x="2085509" y="3284482"/>
                  <a:pt x="2069743" y="3279227"/>
                </a:cubicBezTo>
                <a:cubicBezTo>
                  <a:pt x="2143316" y="3221420"/>
                  <a:pt x="2222059" y="3169649"/>
                  <a:pt x="2290461" y="3105807"/>
                </a:cubicBezTo>
                <a:cubicBezTo>
                  <a:pt x="2302610" y="3094468"/>
                  <a:pt x="2302196" y="3074632"/>
                  <a:pt x="2306226" y="3058510"/>
                </a:cubicBezTo>
                <a:cubicBezTo>
                  <a:pt x="2317977" y="3011506"/>
                  <a:pt x="2312829" y="2958166"/>
                  <a:pt x="2337757" y="2916620"/>
                </a:cubicBezTo>
                <a:cubicBezTo>
                  <a:pt x="2348905" y="2898040"/>
                  <a:pt x="2379798" y="2906110"/>
                  <a:pt x="2400819" y="2900855"/>
                </a:cubicBezTo>
                <a:cubicBezTo>
                  <a:pt x="2626448" y="2788041"/>
                  <a:pt x="2232348" y="2980248"/>
                  <a:pt x="2574240" y="2837793"/>
                </a:cubicBezTo>
                <a:cubicBezTo>
                  <a:pt x="2602526" y="2826007"/>
                  <a:pt x="2624617" y="2801876"/>
                  <a:pt x="2653068" y="2790496"/>
                </a:cubicBezTo>
                <a:cubicBezTo>
                  <a:pt x="2677947" y="2780544"/>
                  <a:pt x="2706043" y="2781781"/>
                  <a:pt x="2731895" y="2774731"/>
                </a:cubicBezTo>
                <a:cubicBezTo>
                  <a:pt x="2763960" y="2765986"/>
                  <a:pt x="2794155" y="2750898"/>
                  <a:pt x="2826488" y="2743200"/>
                </a:cubicBezTo>
                <a:cubicBezTo>
                  <a:pt x="2904691" y="2724580"/>
                  <a:pt x="2984143" y="2711669"/>
                  <a:pt x="3062971" y="2695903"/>
                </a:cubicBezTo>
                <a:cubicBezTo>
                  <a:pt x="3057919" y="2675693"/>
                  <a:pt x="3042750" y="2608164"/>
                  <a:pt x="3031440" y="2585544"/>
                </a:cubicBezTo>
                <a:cubicBezTo>
                  <a:pt x="2970315" y="2463296"/>
                  <a:pt x="3023772" y="2609834"/>
                  <a:pt x="2984143" y="2490951"/>
                </a:cubicBezTo>
                <a:cubicBezTo>
                  <a:pt x="2973049" y="2424384"/>
                  <a:pt x="2939675" y="2273335"/>
                  <a:pt x="2984143" y="2222938"/>
                </a:cubicBezTo>
                <a:cubicBezTo>
                  <a:pt x="3040448" y="2159126"/>
                  <a:pt x="3253195" y="2115524"/>
                  <a:pt x="3346750" y="2096813"/>
                </a:cubicBezTo>
                <a:cubicBezTo>
                  <a:pt x="3378095" y="2090544"/>
                  <a:pt x="3409812" y="2086303"/>
                  <a:pt x="3441343" y="2081048"/>
                </a:cubicBezTo>
                <a:cubicBezTo>
                  <a:pt x="3457109" y="2075793"/>
                  <a:pt x="3488640" y="2081901"/>
                  <a:pt x="3488640" y="2065282"/>
                </a:cubicBezTo>
                <a:cubicBezTo>
                  <a:pt x="3488640" y="2005291"/>
                  <a:pt x="3396512" y="1984287"/>
                  <a:pt x="3362516" y="1970689"/>
                </a:cubicBezTo>
                <a:cubicBezTo>
                  <a:pt x="3346750" y="1954924"/>
                  <a:pt x="3327586" y="1941944"/>
                  <a:pt x="3315219" y="1923393"/>
                </a:cubicBezTo>
                <a:cubicBezTo>
                  <a:pt x="3306001" y="1909566"/>
                  <a:pt x="3293282" y="1891526"/>
                  <a:pt x="3299454" y="1876096"/>
                </a:cubicBezTo>
                <a:cubicBezTo>
                  <a:pt x="3318281" y="1829028"/>
                  <a:pt x="3470435" y="1829105"/>
                  <a:pt x="3472874" y="1828800"/>
                </a:cubicBezTo>
                <a:cubicBezTo>
                  <a:pt x="3520171" y="1813034"/>
                  <a:pt x="3565877" y="1791280"/>
                  <a:pt x="3614764" y="1781503"/>
                </a:cubicBezTo>
                <a:cubicBezTo>
                  <a:pt x="3671682" y="1770119"/>
                  <a:pt x="3730401" y="1771241"/>
                  <a:pt x="3788185" y="1765738"/>
                </a:cubicBezTo>
                <a:lnTo>
                  <a:pt x="3945840" y="1749972"/>
                </a:lnTo>
                <a:cubicBezTo>
                  <a:pt x="4003647" y="1734206"/>
                  <a:pt x="4060770" y="1715673"/>
                  <a:pt x="4119261" y="1702675"/>
                </a:cubicBezTo>
                <a:cubicBezTo>
                  <a:pt x="4359577" y="1649271"/>
                  <a:pt x="4118595" y="1718607"/>
                  <a:pt x="4308447" y="1671144"/>
                </a:cubicBezTo>
                <a:cubicBezTo>
                  <a:pt x="4502362" y="1622665"/>
                  <a:pt x="4144018" y="1697725"/>
                  <a:pt x="4434571" y="1639613"/>
                </a:cubicBezTo>
                <a:cubicBezTo>
                  <a:pt x="4061519" y="1490393"/>
                  <a:pt x="4504490" y="1656750"/>
                  <a:pt x="3441343" y="1592317"/>
                </a:cubicBezTo>
                <a:cubicBezTo>
                  <a:pt x="3396525" y="1589601"/>
                  <a:pt x="3358134" y="1558225"/>
                  <a:pt x="3315219" y="1545020"/>
                </a:cubicBezTo>
                <a:cubicBezTo>
                  <a:pt x="3289608" y="1537140"/>
                  <a:pt x="3262388" y="1535754"/>
                  <a:pt x="3236392" y="1529255"/>
                </a:cubicBezTo>
                <a:cubicBezTo>
                  <a:pt x="3220270" y="1525224"/>
                  <a:pt x="3205074" y="1518054"/>
                  <a:pt x="3189095" y="1513489"/>
                </a:cubicBezTo>
                <a:cubicBezTo>
                  <a:pt x="3152489" y="1503030"/>
                  <a:pt x="3082413" y="1487374"/>
                  <a:pt x="3047206" y="1481958"/>
                </a:cubicBezTo>
                <a:cubicBezTo>
                  <a:pt x="3005330" y="1475516"/>
                  <a:pt x="2962957" y="1472635"/>
                  <a:pt x="2921081" y="1466193"/>
                </a:cubicBezTo>
                <a:cubicBezTo>
                  <a:pt x="2608103" y="1418043"/>
                  <a:pt x="3173381" y="1491817"/>
                  <a:pt x="2716130" y="1434662"/>
                </a:cubicBezTo>
                <a:cubicBezTo>
                  <a:pt x="2674089" y="1424152"/>
                  <a:pt x="2626063" y="1427169"/>
                  <a:pt x="2590006" y="1403131"/>
                </a:cubicBezTo>
                <a:cubicBezTo>
                  <a:pt x="2454455" y="1312765"/>
                  <a:pt x="2625961" y="1421109"/>
                  <a:pt x="2495412" y="1355834"/>
                </a:cubicBezTo>
                <a:cubicBezTo>
                  <a:pt x="2478465" y="1347360"/>
                  <a:pt x="2464567" y="1333704"/>
                  <a:pt x="2448116" y="1324303"/>
                </a:cubicBezTo>
                <a:cubicBezTo>
                  <a:pt x="2427711" y="1312643"/>
                  <a:pt x="2406075" y="1303282"/>
                  <a:pt x="2385054" y="1292772"/>
                </a:cubicBezTo>
                <a:lnTo>
                  <a:pt x="2369288" y="124547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6960281" y="2093262"/>
            <a:ext cx="1008994" cy="1713821"/>
            <a:chOff x="6754832" y="2129588"/>
            <a:chExt cx="1008994" cy="1713821"/>
          </a:xfrm>
        </p:grpSpPr>
        <p:sp>
          <p:nvSpPr>
            <p:cNvPr id="26" name="正方形/長方形 25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4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987E-6 -4.81481E-6 L 0.26439 -0.561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01 -0.42754 C -0.22142 -0.41528 -0.22142 -0.40162 -0.22575 -0.39074 C -0.22783 -0.38472 -0.23809 -0.37916 -0.23809 -0.37893 C -0.25493 -0.39977 -0.26824 -0.42291 -0.27481 -0.45301 C -0.27818 -0.4912 -0.28186 -0.52384 -0.25284 -0.53102 C -0.22543 -0.5243 -0.23537 -0.4875 -0.24162 -0.44583 C -0.24274 -0.43541 -0.24835 -0.42685 -0.25284 -0.41828 C -0.27192 -0.38148 -0.2971 -0.36041 -0.3274 -0.34699 C -0.33686 -0.34282 -0.34648 -0.33912 -0.35626 -0.33565 C -0.35914 -0.33449 -0.36796 -0.33009 -0.36556 -0.33333 C -0.36267 -0.33703 -0.35818 -0.33634 -0.3545 -0.33773 C -0.3492 -0.34815 -0.33493 -0.38703 -0.32243 -0.39305 C -0.30463 -0.38264 -0.31008 -0.37106 -0.31137 -0.34467 C -0.31201 -0.34861 -0.31345 -0.35254 -0.31297 -0.35625 C -0.31104 -0.37222 -0.30207 -0.38264 -0.29229 -0.38611 C -0.28716 -0.38472 -0.28154 -0.38472 -0.27625 -0.38148 C -0.27481 -0.38055 -0.27481 -0.37708 -0.27481 -0.37453 C -0.27481 -0.35416 -0.27609 -0.33634 -0.291 -0.33102 C -0.29389 -0.33264 -0.29822 -0.33171 -0.30014 -0.33565 C -0.30255 -0.34074 -0.30175 -0.34768 -0.30175 -0.35416 C -0.30175 -0.37153 -0.30383 -0.39028 -0.30014 -0.40671 C -0.29774 -0.41759 -0.2902 -0.42453 -0.28427 -0.43217 C -0.25974 -0.46435 -0.22911 -0.47708 -0.19673 -0.48032 C -0.14879 -0.47639 -0.14542 -0.49791 -0.13468 -0.45741 C -0.13516 -0.43935 -0.13388 -0.42037 -0.13628 -0.40231 C -0.1374 -0.39676 -0.14125 -0.39282 -0.14414 -0.38866 C -0.15793 -0.36736 -0.17236 -0.34629 -0.19031 -0.33333 C -0.20539 -0.31157 -0.1916 -0.35856 -0.19031 -0.36088 C -0.18342 -0.37824 -0.17701 -0.39629 -0.16819 -0.41157 C -0.1528 -0.43819 -0.13756 -0.46504 -0.12217 -0.4919 C -0.11608 -0.50185 -0.11063 -0.51203 -0.10437 -0.52176 C -0.0994 -0.53032 -0.0885 -0.54699 -0.0885 -0.54676 C -0.0869 -0.55532 -0.08401 -0.56342 -0.08401 -0.57222 C -0.08401 -0.59166 -0.08481 -0.61134 -0.0885 -0.62986 C -0.09075 -0.6412 -0.10325 -0.64699 -0.10918 -0.65046 C -0.13051 -0.66296 -0.15344 -0.6625 -0.1762 -0.66435 C -0.24066 -0.67569 -0.3165 -0.7118 -0.36395 -0.63449 C -0.36604 -0.62754 -0.36796 -0.6206 -0.37021 -0.61366 C -0.37213 -0.60741 -0.3763 -0.60231 -0.37662 -0.59537 C -0.37742 -0.57616 -0.37486 -0.55694 -0.37341 -0.53773 C -0.37277 -0.52916 -0.37261 -0.52037 -0.37021 -0.5125 C -0.34936 -0.44491 -0.31682 -0.3919 -0.30832 -0.31713 C -0.31088 -0.31018 -0.31217 -0.30162 -0.31634 -0.29653 C -0.3197 -0.29236 -0.32451 -0.2919 -0.329 -0.2919 C -0.36171 -0.2919 -0.39474 -0.29491 -0.42761 -0.29653 C -0.46096 -0.32778 -0.46096 -0.39514 -0.46897 -0.44583 C -0.46849 -0.48264 -0.47106 -0.51991 -0.46737 -0.55625 C -0.464 -0.58889 -0.4228 -0.62129 -0.40532 -0.63217 C -0.3763 -0.65046 -0.3484 -0.67268 -0.31794 -0.68495 C -0.28186 -0.69953 -0.24563 -0.71111 -0.20939 -0.72407 C -0.19593 -0.72338 -0.18182 -0.72361 -0.16819 -0.72176 C -0.15039 -0.71944 -0.16033 -0.71643 -0.14414 -0.70787 C -0.13227 -0.70139 -0.11993 -0.69629 -0.10758 -0.6919 C -0.08834 -0.68495 -0.06686 -0.68078 -0.04698 -0.67801 C -0.04136 -0.69467 -0.02998 -0.71458 -0.04698 -0.72407 C -0.05114 -0.72639 -0.05547 -0.72708 -0.0598 -0.7287 C -0.14125 -0.72754 -0.23376 -0.78194 -0.26198 -0.65972 C -0.26086 -0.62754 -0.26118 -0.59514 -0.25878 -0.56319 C -0.25733 -0.54421 -0.24691 -0.51088 -0.2429 -0.4919 C -0.23777 -0.46551 -0.23344 -0.43819 -0.22895 -0.41157 C -0.22687 -0.35486 -0.22527 -0.34421 -0.23168 -0.28032 C -0.23328 -0.26828 -0.2421 -0.24282 -0.24611 -0.23217 C -0.24964 -0.22245 -0.26054 -0.20671 -0.26054 -0.20648 C -0.27786 -0.20833 -0.29565 -0.20671 -0.31297 -0.21134 C -0.34359 -0.21944 -0.39458 -0.25741 -0.41638 -0.28958 C -0.41847 -0.29653 -0.42135 -0.30301 -0.4228 -0.31018 C -0.42681 -0.33125 -0.43242 -0.37453 -0.43242 -0.3743 C -0.43146 -0.39838 -0.43242 -0.42245 -0.42921 -0.44583 C -0.42472 -0.4794 -0.39073 -0.53379 -0.37662 -0.55625 C -0.33285 -0.62662 -0.26327 -0.68958 -0.19673 -0.70347 C -0.1855 -0.70185 -0.17348 -0.70532 -0.16322 -0.69884 C -0.15424 -0.69305 -0.14863 -0.68009 -0.14253 -0.66898 C -0.1281 -0.6419 -0.11848 -0.61227 -0.11239 -0.57916 C -0.11624 -0.53102 -0.11127 -0.52477 -0.12826 -0.49421 C -0.13484 -0.48241 -0.13853 -0.46944 -0.14911 -0.46435 C -0.15953 -0.46666 -0.16642 -0.4662 -0.16642 -0.48495 L -0.09187 -0.4368 " pathEditMode="relative" rAng="0" ptsTypes="fffffffffffffffffffffffffffffffffffffffffffffffffffffffffffffffffffffffffff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ハート 3"/>
          <p:cNvSpPr/>
          <p:nvPr/>
        </p:nvSpPr>
        <p:spPr>
          <a:xfrm>
            <a:off x="281363" y="520261"/>
            <a:ext cx="9338441" cy="5801711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29709" y="1789384"/>
            <a:ext cx="2112580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912985" y="1730184"/>
            <a:ext cx="2112580" cy="1340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73060" y="1789383"/>
            <a:ext cx="2112580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13384" y="4227784"/>
            <a:ext cx="3231932" cy="179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8" idx="0"/>
          </p:cNvCxnSpPr>
          <p:nvPr/>
        </p:nvCxnSpPr>
        <p:spPr>
          <a:xfrm>
            <a:off x="2285999" y="3129453"/>
            <a:ext cx="2643351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929350" y="3121569"/>
            <a:ext cx="0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5202621" y="3129453"/>
            <a:ext cx="2769474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4424853" y="4308606"/>
            <a:ext cx="1008994" cy="1713821"/>
            <a:chOff x="6754832" y="2129588"/>
            <a:chExt cx="1008994" cy="1713821"/>
          </a:xfrm>
        </p:grpSpPr>
        <p:sp>
          <p:nvSpPr>
            <p:cNvPr id="17" name="正方形/長方形 16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698124" y="1944608"/>
            <a:ext cx="1008994" cy="1149641"/>
            <a:chOff x="6754832" y="2129588"/>
            <a:chExt cx="1008994" cy="1713821"/>
          </a:xfrm>
        </p:grpSpPr>
        <p:sp>
          <p:nvSpPr>
            <p:cNvPr id="21" name="正方形/長方形 20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652501" y="2204352"/>
            <a:ext cx="609574" cy="856911"/>
            <a:chOff x="6754832" y="2129588"/>
            <a:chExt cx="1008994" cy="1713821"/>
          </a:xfrm>
        </p:grpSpPr>
        <p:sp>
          <p:nvSpPr>
            <p:cNvPr id="25" name="正方形/長方形 24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8415496" y="75970"/>
            <a:ext cx="1781243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987E-6 -4.81481E-6 L 0.26439 -0.5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鍵を閉める手元[28174010381]の写真素材・イラスト素材｜アマナイメージ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8" y="283779"/>
            <a:ext cx="861005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5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☆石からのメッセージ ～その扉を開くとき～ | 成功と豊かさへの扉を開くサイキック・パワーストーンヒーラー前田祐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702" y="-185300"/>
            <a:ext cx="10107777" cy="67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1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y With Your Children - Focus on the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17398"/>
            <a:ext cx="9725696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7200" dirty="0">
                <a:ln>
                  <a:solidFill>
                    <a:sysClr val="windowText" lastClr="000000"/>
                  </a:solidFill>
                </a:ln>
              </a:rPr>
              <a:t>せいれい</a:t>
            </a:r>
            <a:r>
              <a:rPr lang="ja-JP" altLang="en-US" sz="7200" dirty="0" smtClean="0">
                <a:ln>
                  <a:solidFill>
                    <a:sysClr val="windowText" lastClr="000000"/>
                  </a:solidFill>
                </a:ln>
              </a:rPr>
              <a:t>さま</a:t>
            </a:r>
            <a:r>
              <a:rPr lang="ja-JP" altLang="en-US" sz="7200" dirty="0" smtClean="0">
                <a:ln>
                  <a:solidFill>
                    <a:sysClr val="windowText" lastClr="000000"/>
                  </a:solidFill>
                </a:ln>
              </a:rPr>
              <a:t>に</a:t>
            </a:r>
            <a:r>
              <a:rPr lang="en-US" altLang="ja-JP" sz="72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en-US" altLang="ja-JP" sz="72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en-US" altLang="ja-JP" sz="7200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en-US" altLang="ja-JP" sz="7200" dirty="0">
                <a:ln>
                  <a:solidFill>
                    <a:sysClr val="windowText" lastClr="000000"/>
                  </a:solidFill>
                </a:ln>
              </a:rPr>
            </a:br>
            <a:r>
              <a:rPr lang="ja-JP" altLang="en-US" sz="7200" dirty="0" smtClean="0">
                <a:ln>
                  <a:solidFill>
                    <a:sysClr val="windowText" lastClr="000000"/>
                  </a:solidFill>
                </a:ln>
              </a:rPr>
              <a:t>ほんとうに</a:t>
            </a:r>
            <a:r>
              <a:rPr lang="en-US" altLang="ja-JP" sz="72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en-US" altLang="ja-JP" sz="72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en-US" altLang="ja-JP" sz="7200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en-US" altLang="ja-JP" sz="7200" dirty="0">
                <a:ln>
                  <a:solidFill>
                    <a:sysClr val="windowText" lastClr="000000"/>
                  </a:solidFill>
                </a:ln>
              </a:rPr>
            </a:br>
            <a:r>
              <a:rPr lang="ja-JP" altLang="en-US" sz="7200" dirty="0" smtClean="0">
                <a:ln>
                  <a:solidFill>
                    <a:sysClr val="windowText" lastClr="000000"/>
                  </a:solidFill>
                </a:ln>
              </a:rPr>
              <a:t>いのってみて</a:t>
            </a:r>
            <a:endParaRPr kumimoji="1" lang="ja-JP" altLang="en-US" sz="72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6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464" y="96818"/>
            <a:ext cx="8543925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こたえ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1038" y="1201293"/>
            <a:ext cx="7572778" cy="12199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bg1"/>
                </a:solidFill>
              </a:rPr>
              <a:t>みことば</a:t>
            </a:r>
            <a:endParaRPr kumimoji="1" lang="ja-JP" altLang="en-US" sz="96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038" y="2688576"/>
            <a:ext cx="7572778" cy="12652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solidFill>
                  <a:schemeClr val="bg1"/>
                </a:solidFill>
              </a:rPr>
              <a:t>へいあ</a:t>
            </a:r>
            <a:r>
              <a:rPr lang="ja-JP" altLang="en-US" sz="9600" dirty="0">
                <a:solidFill>
                  <a:schemeClr val="bg1"/>
                </a:solidFill>
              </a:rPr>
              <a:t>ん</a:t>
            </a:r>
            <a:endParaRPr kumimoji="1" lang="ja-JP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1038" y="4149821"/>
            <a:ext cx="7572778" cy="12199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bg1"/>
                </a:solidFill>
              </a:rPr>
              <a:t>ひとがおくられる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5303" y="5565763"/>
            <a:ext cx="9660697" cy="12652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bg1"/>
                </a:solidFill>
              </a:rPr>
              <a:t>そのとおり、もっとよいこたえ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1457</TotalTime>
  <Words>23</Words>
  <Application>Microsoft Office PowerPoint</Application>
  <PresentationFormat>A4 210 x 297 mm</PresentationFormat>
  <Paragraphs>7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飛行機雲</vt:lpstr>
      <vt:lpstr>こころをかみのくにで いっぱいに  しと１：７－８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せいれいさまに  ほんとうに  いのってみて</vt:lpstr>
      <vt:lpstr>こたえ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GMCJ</cp:lastModifiedBy>
  <cp:revision>76</cp:revision>
  <dcterms:created xsi:type="dcterms:W3CDTF">2019-12-21T13:09:11Z</dcterms:created>
  <dcterms:modified xsi:type="dcterms:W3CDTF">2021-08-27T01:00:27Z</dcterms:modified>
</cp:coreProperties>
</file>