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76" r:id="rId2"/>
    <p:sldId id="661" r:id="rId3"/>
    <p:sldId id="701" r:id="rId4"/>
    <p:sldId id="673" r:id="rId5"/>
    <p:sldId id="678" r:id="rId6"/>
    <p:sldId id="674" r:id="rId7"/>
    <p:sldId id="676" r:id="rId8"/>
    <p:sldId id="679" r:id="rId9"/>
    <p:sldId id="675" r:id="rId10"/>
    <p:sldId id="688" r:id="rId11"/>
    <p:sldId id="689" r:id="rId12"/>
    <p:sldId id="682" r:id="rId13"/>
    <p:sldId id="685" r:id="rId14"/>
    <p:sldId id="686" r:id="rId15"/>
    <p:sldId id="687" r:id="rId16"/>
    <p:sldId id="690" r:id="rId17"/>
    <p:sldId id="667" r:id="rId18"/>
    <p:sldId id="703" r:id="rId19"/>
    <p:sldId id="704" r:id="rId20"/>
    <p:sldId id="705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0" autoAdjust="0"/>
    <p:restoredTop sz="94660"/>
  </p:normalViewPr>
  <p:slideViewPr>
    <p:cSldViewPr snapToGrid="0">
      <p:cViewPr>
        <p:scale>
          <a:sx n="70" d="100"/>
          <a:sy n="70" d="100"/>
        </p:scale>
        <p:origin x="-25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9BF2-F87B-43E6-88A3-887373C5A270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0951E-F758-4355-8CA3-8D0ECEE41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66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37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68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90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08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2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6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06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92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10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06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93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32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52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27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3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25196-C129-45FB-8F23-D3002E855CD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EAA7EF-73A2-4F18-9A00-8F8C83ABD4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80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A4158D0-CFB1-483C-8773-2CFEC1FF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14" y="1232641"/>
            <a:ext cx="10662930" cy="42648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ja-JP" altLang="en-US" sz="6600" dirty="0" err="1" smtClean="0"/>
              <a:t>うんてんしゅを</a:t>
            </a:r>
            <a:r>
              <a:rPr lang="ja-JP" altLang="en-US" sz="6600" dirty="0" smtClean="0"/>
              <a:t>かえよう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en-US" altLang="ja-JP" sz="6600" dirty="0"/>
              <a:t/>
            </a:r>
            <a:br>
              <a:rPr lang="en-US" altLang="ja-JP" sz="6600" dirty="0"/>
            </a:br>
            <a:r>
              <a:rPr lang="ja-JP" altLang="en-US" sz="6600" dirty="0">
                <a:solidFill>
                  <a:schemeClr val="tx1"/>
                </a:solidFill>
              </a:rPr>
              <a:t>ピリピ</a:t>
            </a:r>
            <a:r>
              <a:rPr lang="ja-JP" altLang="en-US" sz="6600" dirty="0" smtClean="0">
                <a:solidFill>
                  <a:schemeClr val="tx1"/>
                </a:solidFill>
              </a:rPr>
              <a:t>４：６－７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470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ã¯ãªãã¯ããã¨æ°ããã¦ã£ã³ãã¦ã§éãã¾ã">
            <a:extLst>
              <a:ext uri="{FF2B5EF4-FFF2-40B4-BE49-F238E27FC236}">
                <a16:creationId xmlns="" xmlns:a16="http://schemas.microsoft.com/office/drawing/2014/main" id="{68A45394-EF0A-4EEB-A09B-A30A7ED3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ã¯ãªãã¯ããã¨æ°ããã¦ã£ã³ãã¦ã§éãã¾ã">
            <a:extLst>
              <a:ext uri="{FF2B5EF4-FFF2-40B4-BE49-F238E27FC236}">
                <a16:creationId xmlns="" xmlns:a16="http://schemas.microsoft.com/office/drawing/2014/main" id="{AC4CA8F5-1D93-4A53-9891-5B652628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BEFD1A4-7F30-48C9-9078-E0B8C80A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269"/>
            <a:ext cx="2262809" cy="127110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13503D51-73A1-4F00-BC80-AD1862A9AC07}"/>
              </a:ext>
            </a:extLst>
          </p:cNvPr>
          <p:cNvSpPr/>
          <p:nvPr/>
        </p:nvSpPr>
        <p:spPr>
          <a:xfrm>
            <a:off x="838200" y="611184"/>
            <a:ext cx="2726635" cy="1656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</a:rPr>
              <a:t>もんだい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B17D8850-71A4-4808-95DE-0BDC24FFF9B2}"/>
              </a:ext>
            </a:extLst>
          </p:cNvPr>
          <p:cNvSpPr/>
          <p:nvPr/>
        </p:nvSpPr>
        <p:spPr>
          <a:xfrm>
            <a:off x="3931546" y="611184"/>
            <a:ext cx="3515139" cy="1656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いやなこと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C19E9487-0C10-419A-94B4-E508C06EBE7A}"/>
              </a:ext>
            </a:extLst>
          </p:cNvPr>
          <p:cNvSpPr/>
          <p:nvPr/>
        </p:nvSpPr>
        <p:spPr>
          <a:xfrm>
            <a:off x="7813396" y="611184"/>
            <a:ext cx="3515139" cy="1656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</a:rPr>
              <a:t>かっとう</a:t>
            </a:r>
          </a:p>
        </p:txBody>
      </p:sp>
    </p:spTree>
    <p:extLst>
      <p:ext uri="{BB962C8B-B14F-4D97-AF65-F5344CB8AC3E}">
        <p14:creationId xmlns:p14="http://schemas.microsoft.com/office/powerpoint/2010/main" val="5816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¯ãªãã¯ããã¨æ°ããã¦ã£ã³ãã¦ã§éãã¾ã">
            <a:extLst>
              <a:ext uri="{FF2B5EF4-FFF2-40B4-BE49-F238E27FC236}">
                <a16:creationId xmlns="" xmlns:a16="http://schemas.microsoft.com/office/drawing/2014/main" id="{16D6527B-1F23-4D13-897A-92B7E08A1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/>
          <a:stretch/>
        </p:blipFill>
        <p:spPr bwMode="auto">
          <a:xfrm>
            <a:off x="-5601611" y="-2317172"/>
            <a:ext cx="26372091" cy="1527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="" xmlns:a16="http://schemas.microsoft.com/office/drawing/2014/main" id="{C57AD65C-5312-4D14-B62B-C149FEFAB76B}"/>
              </a:ext>
            </a:extLst>
          </p:cNvPr>
          <p:cNvGrpSpPr/>
          <p:nvPr/>
        </p:nvGrpSpPr>
        <p:grpSpPr>
          <a:xfrm>
            <a:off x="390871" y="224573"/>
            <a:ext cx="10425433" cy="6748706"/>
            <a:chOff x="1195478" y="1051837"/>
            <a:chExt cx="9432961" cy="5795872"/>
          </a:xfrm>
        </p:grpSpPr>
        <p:pic>
          <p:nvPicPr>
            <p:cNvPr id="3" name="図 2" descr="pika.jpg">
              <a:extLst>
                <a:ext uri="{FF2B5EF4-FFF2-40B4-BE49-F238E27FC236}">
                  <a16:creationId xmlns="" xmlns:a16="http://schemas.microsoft.com/office/drawing/2014/main" id="{2D2AB9B0-C718-4A4D-B5A6-51B86F3C61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32" y="2312826"/>
              <a:ext cx="1443055" cy="1789682"/>
            </a:xfrm>
            <a:prstGeom prst="rect">
              <a:avLst/>
            </a:prstGeom>
          </p:spPr>
        </p:pic>
        <p:pic>
          <p:nvPicPr>
            <p:cNvPr id="4" name="図 3" descr="pika.jpg">
              <a:extLst>
                <a:ext uri="{FF2B5EF4-FFF2-40B4-BE49-F238E27FC236}">
                  <a16:creationId xmlns="" xmlns:a16="http://schemas.microsoft.com/office/drawing/2014/main" id="{D84EC68E-B608-4563-A2E3-40651381D4D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1042" y="2571244"/>
              <a:ext cx="1443055" cy="1789682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="" xmlns:a16="http://schemas.microsoft.com/office/drawing/2014/main" id="{DD3DDA2B-00B1-4A43-95B7-CB12C70221AB}"/>
                </a:ext>
              </a:extLst>
            </p:cNvPr>
            <p:cNvGrpSpPr/>
            <p:nvPr/>
          </p:nvGrpSpPr>
          <p:grpSpPr>
            <a:xfrm>
              <a:off x="3533841" y="1994380"/>
              <a:ext cx="5124318" cy="3910786"/>
              <a:chOff x="2864069" y="-4906670"/>
              <a:chExt cx="5124318" cy="3910786"/>
            </a:xfrm>
          </p:grpSpPr>
          <p:pic>
            <p:nvPicPr>
              <p:cNvPr id="2" name="図 1" descr="img_year_5208.jpg">
                <a:extLst>
                  <a:ext uri="{FF2B5EF4-FFF2-40B4-BE49-F238E27FC236}">
                    <a16:creationId xmlns="" xmlns:a16="http://schemas.microsoft.com/office/drawing/2014/main" id="{78735A90-0D15-4B3F-8FB1-4084578314ED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291" b="89921" l="10000" r="90000">
                            <a14:foregroundMark x1="36800" y1="18740" x2="36800" y2="18740"/>
                            <a14:foregroundMark x1="36000" y1="9291" x2="36000" y2="9291"/>
                            <a14:backgroundMark x1="69000" y1="18425" x2="69000" y2="18425"/>
                            <a14:backgroundMark x1="56400" y1="15748" x2="71200" y2="26929"/>
                            <a14:backgroundMark x1="67000" y1="24567" x2="73400" y2="34331"/>
                            <a14:backgroundMark x1="73400" y1="34331" x2="73400" y2="34331"/>
                            <a14:backgroundMark x1="57400" y1="21890" x2="65000" y2="28976"/>
                            <a14:backgroundMark x1="54000" y1="24567" x2="70200" y2="32283"/>
                            <a14:backgroundMark x1="74800" y1="21417" x2="80800" y2="31339"/>
                            <a14:backgroundMark x1="80800" y1="31339" x2="80800" y2="31339"/>
                            <a14:backgroundMark x1="74200" y1="22205" x2="79600" y2="38110"/>
                            <a14:backgroundMark x1="57400" y1="27244" x2="70800" y2="37480"/>
                            <a14:backgroundMark x1="51200" y1="52598" x2="51200" y2="5259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64069" y="-4906670"/>
                <a:ext cx="5124318" cy="3910786"/>
              </a:xfrm>
              <a:prstGeom prst="rect">
                <a:avLst/>
              </a:prstGeom>
            </p:spPr>
          </p:pic>
          <p:sp>
            <p:nvSpPr>
              <p:cNvPr id="6" name="正方形/長方形 5">
                <a:extLst>
                  <a:ext uri="{FF2B5EF4-FFF2-40B4-BE49-F238E27FC236}">
                    <a16:creationId xmlns="" xmlns:a16="http://schemas.microsoft.com/office/drawing/2014/main" id="{E38C3771-C887-40D0-AA85-CD0CB3A597E3}"/>
                  </a:ext>
                </a:extLst>
              </p:cNvPr>
              <p:cNvSpPr/>
              <p:nvPr/>
            </p:nvSpPr>
            <p:spPr>
              <a:xfrm>
                <a:off x="5242187" y="-3056959"/>
                <a:ext cx="1089610" cy="51683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050" name="Picture 2" descr="ã¯ãªãã¯ããã¨æ°ããã¦ã£ã³ãã¦ã§éãã¾ã">
              <a:extLst>
                <a:ext uri="{FF2B5EF4-FFF2-40B4-BE49-F238E27FC236}">
                  <a16:creationId xmlns="" xmlns:a16="http://schemas.microsoft.com/office/drawing/2014/main" id="{EB922F19-BA3D-47B4-95AF-1608C5EB6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42" b="89474" l="2196" r="95210">
                          <a14:foregroundMark x1="8383" y1="75731" x2="8383" y2="75731"/>
                          <a14:foregroundMark x1="2794" y1="80994" x2="2794" y2="80994"/>
                          <a14:foregroundMark x1="8782" y1="84503" x2="8782" y2="84503"/>
                          <a14:foregroundMark x1="31337" y1="84503" x2="31337" y2="84503"/>
                          <a14:foregroundMark x1="24750" y1="86257" x2="24750" y2="84211"/>
                          <a14:foregroundMark x1="19960" y1="86550" x2="19960" y2="86550"/>
                          <a14:foregroundMark x1="18363" y1="88304" x2="18363" y2="88304"/>
                          <a14:foregroundMark x1="41517" y1="89766" x2="41517" y2="89766"/>
                          <a14:foregroundMark x1="66866" y1="75731" x2="66866" y2="75731"/>
                          <a14:foregroundMark x1="88822" y1="82456" x2="88822" y2="82456"/>
                          <a14:foregroundMark x1="69461" y1="87135" x2="69461" y2="87135"/>
                          <a14:foregroundMark x1="73253" y1="82456" x2="73253" y2="82456"/>
                          <a14:foregroundMark x1="83234" y1="84211" x2="83234" y2="84211"/>
                          <a14:foregroundMark x1="95210" y1="71053" x2="95210" y2="71053"/>
                          <a14:foregroundMark x1="88623" y1="85965" x2="88623" y2="85965"/>
                          <a14:foregroundMark x1="25150" y1="88304" x2="25150" y2="88304"/>
                          <a14:foregroundMark x1="31936" y1="82456" x2="31936" y2="82456"/>
                          <a14:foregroundMark x1="34930" y1="59649" x2="34930" y2="59649"/>
                          <a14:foregroundMark x1="93214" y1="85380" x2="93214" y2="85380"/>
                          <a14:foregroundMark x1="94012" y1="83041" x2="94012" y2="83041"/>
                          <a14:foregroundMark x1="92615" y1="83333" x2="92615" y2="83333"/>
                          <a14:foregroundMark x1="92216" y1="87427" x2="92216" y2="87427"/>
                          <a14:foregroundMark x1="61078" y1="86550" x2="61078" y2="86550"/>
                          <a14:foregroundMark x1="70259" y1="55848" x2="70259" y2="55848"/>
                          <a14:foregroundMark x1="65868" y1="56140" x2="65868" y2="56140"/>
                          <a14:foregroundMark x1="62076" y1="56433" x2="62076" y2="56433"/>
                          <a14:foregroundMark x1="31936" y1="62573" x2="31936" y2="62573"/>
                          <a14:foregroundMark x1="31138" y1="61111" x2="31138" y2="61111"/>
                          <a14:foregroundMark x1="26946" y1="61404" x2="26946" y2="61404"/>
                          <a14:foregroundMark x1="39122" y1="56433" x2="39122" y2="56433"/>
                          <a14:foregroundMark x1="4591" y1="83918" x2="4591" y2="83918"/>
                          <a14:foregroundMark x1="4391" y1="84503" x2="4391" y2="84503"/>
                          <a14:foregroundMark x1="4391" y1="85965" x2="4391" y2="85965"/>
                          <a14:foregroundMark x1="2196" y1="80409" x2="2196" y2="80409"/>
                          <a14:foregroundMark x1="47305" y1="53216" x2="47305" y2="53216"/>
                          <a14:foregroundMark x1="50100" y1="42690" x2="49102" y2="50292"/>
                          <a14:foregroundMark x1="49102" y1="50292" x2="47904" y2="53801"/>
                          <a14:foregroundMark x1="49501" y1="41228" x2="49501" y2="41228"/>
                          <a14:backgroundMark x1="44711" y1="50292" x2="45308" y2="50292"/>
                          <a14:backgroundMark x1="38523" y1="53801" x2="38523" y2="53801"/>
                          <a14:backgroundMark x1="46307" y1="55263" x2="46307" y2="55263"/>
                          <a14:backgroundMark x1="52495" y1="55263" x2="52495" y2="55263"/>
                          <a14:backgroundMark x1="55289" y1="54678" x2="55289" y2="54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478" y="1051837"/>
              <a:ext cx="9432961" cy="579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>
            <a:extLst>
              <a:ext uri="{FF2B5EF4-FFF2-40B4-BE49-F238E27FC236}">
                <a16:creationId xmlns="" xmlns:a16="http://schemas.microsoft.com/office/drawing/2014/main" id="{49DE9292-44C3-444D-8E3C-69A8556F37F3}"/>
              </a:ext>
            </a:extLst>
          </p:cNvPr>
          <p:cNvGrpSpPr/>
          <p:nvPr/>
        </p:nvGrpSpPr>
        <p:grpSpPr>
          <a:xfrm>
            <a:off x="2444115" y="959544"/>
            <a:ext cx="7775581" cy="4152351"/>
            <a:chOff x="-1363004" y="-891233"/>
            <a:chExt cx="14918008" cy="8640465"/>
          </a:xfrm>
        </p:grpSpPr>
        <p:pic>
          <p:nvPicPr>
            <p:cNvPr id="10" name="Picture 2" descr="ã¯ãªãã¯ããã¨æ°ããã¦ã£ã³ãã¦ã§éãã¾ã">
              <a:extLst>
                <a:ext uri="{FF2B5EF4-FFF2-40B4-BE49-F238E27FC236}">
                  <a16:creationId xmlns="" xmlns:a16="http://schemas.microsoft.com/office/drawing/2014/main" id="{08B2B177-0CFD-4D51-B457-F576BBDF9E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024" b="92784" l="9843" r="89961">
                          <a14:foregroundMark x1="36024" y1="92784" x2="36024" y2="92784"/>
                          <a14:foregroundMark x1="37795" y1="86598" x2="37795" y2="86598"/>
                          <a14:foregroundMark x1="34252" y1="87973" x2="34252" y2="87973"/>
                          <a14:foregroundMark x1="36024" y1="87629" x2="36024" y2="87629"/>
                          <a14:foregroundMark x1="35433" y1="85567" x2="36811" y2="92096"/>
                          <a14:foregroundMark x1="63189" y1="86942" x2="63189" y2="86942"/>
                          <a14:foregroundMark x1="60236" y1="84536" x2="60236" y2="84536"/>
                          <a14:foregroundMark x1="62008" y1="84536" x2="62008" y2="89691"/>
                          <a14:backgroundMark x1="39567" y1="75258" x2="39567" y2="75258"/>
                          <a14:backgroundMark x1="35630" y1="70447" x2="35630" y2="70447"/>
                          <a14:backgroundMark x1="45276" y1="81787" x2="45276" y2="81787"/>
                          <a14:backgroundMark x1="50197" y1="71478" x2="50197" y2="71478"/>
                          <a14:backgroundMark x1="51181" y1="69072" x2="50787" y2="71134"/>
                          <a14:backgroundMark x1="50394" y1="68385" x2="52559" y2="74227"/>
                          <a14:backgroundMark x1="52953" y1="71478" x2="53543" y2="71478"/>
                          <a14:backgroundMark x1="29134" y1="62543" x2="49606" y2="72165"/>
                          <a14:backgroundMark x1="49606" y1="72165" x2="58071" y2="78351"/>
                          <a14:backgroundMark x1="58071" y1="78351" x2="59252" y2="79725"/>
                          <a14:backgroundMark x1="45472" y1="67354" x2="54331" y2="64261"/>
                          <a14:backgroundMark x1="54331" y1="64261" x2="57087" y2="642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08"/>
            <a:stretch/>
          </p:blipFill>
          <p:spPr bwMode="auto">
            <a:xfrm>
              <a:off x="-900677" y="-623454"/>
              <a:ext cx="13993354" cy="810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フリーフォーム: 図形 10">
              <a:extLst>
                <a:ext uri="{FF2B5EF4-FFF2-40B4-BE49-F238E27FC236}">
                  <a16:creationId xmlns="" xmlns:a16="http://schemas.microsoft.com/office/drawing/2014/main" id="{976018E4-EE74-49DE-BC40-1271A985EB7D}"/>
                </a:ext>
              </a:extLst>
            </p:cNvPr>
            <p:cNvSpPr/>
            <p:nvPr/>
          </p:nvSpPr>
          <p:spPr>
            <a:xfrm rot="1088778">
              <a:off x="5444837" y="3429000"/>
              <a:ext cx="955963" cy="602673"/>
            </a:xfrm>
            <a:custGeom>
              <a:avLst/>
              <a:gdLst>
                <a:gd name="connsiteX0" fmla="*/ 0 w 872837"/>
                <a:gd name="connsiteY0" fmla="*/ 124691 h 177526"/>
                <a:gd name="connsiteX1" fmla="*/ 831273 w 872837"/>
                <a:gd name="connsiteY1" fmla="*/ 124691 h 177526"/>
                <a:gd name="connsiteX2" fmla="*/ 872837 w 872837"/>
                <a:gd name="connsiteY2" fmla="*/ 0 h 17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837" h="177526">
                  <a:moveTo>
                    <a:pt x="0" y="124691"/>
                  </a:moveTo>
                  <a:cubicBezTo>
                    <a:pt x="301204" y="167720"/>
                    <a:pt x="504090" y="218172"/>
                    <a:pt x="831273" y="124691"/>
                  </a:cubicBezTo>
                  <a:cubicBezTo>
                    <a:pt x="873399" y="112655"/>
                    <a:pt x="872837" y="0"/>
                    <a:pt x="87283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="" xmlns:a16="http://schemas.microsoft.com/office/drawing/2014/main" id="{81BA0D54-8DE8-4C2F-81B9-117BBB1CF3D7}"/>
                </a:ext>
              </a:extLst>
            </p:cNvPr>
            <p:cNvSpPr/>
            <p:nvPr/>
          </p:nvSpPr>
          <p:spPr>
            <a:xfrm>
              <a:off x="4946073" y="2743200"/>
              <a:ext cx="665018" cy="134923"/>
            </a:xfrm>
            <a:custGeom>
              <a:avLst/>
              <a:gdLst>
                <a:gd name="connsiteX0" fmla="*/ 0 w 665018"/>
                <a:gd name="connsiteY0" fmla="*/ 41564 h 134923"/>
                <a:gd name="connsiteX1" fmla="*/ 540327 w 665018"/>
                <a:gd name="connsiteY1" fmla="*/ 83127 h 134923"/>
                <a:gd name="connsiteX2" fmla="*/ 665018 w 665018"/>
                <a:gd name="connsiteY2" fmla="*/ 0 h 13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18" h="134923">
                  <a:moveTo>
                    <a:pt x="0" y="41564"/>
                  </a:moveTo>
                  <a:cubicBezTo>
                    <a:pt x="251898" y="142323"/>
                    <a:pt x="223059" y="169655"/>
                    <a:pt x="540327" y="83127"/>
                  </a:cubicBezTo>
                  <a:cubicBezTo>
                    <a:pt x="588520" y="69983"/>
                    <a:pt x="665018" y="0"/>
                    <a:pt x="665018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="" xmlns:a16="http://schemas.microsoft.com/office/drawing/2014/main" id="{5D449F4E-65EA-49F9-9A13-B8BE85A368B3}"/>
                </a:ext>
              </a:extLst>
            </p:cNvPr>
            <p:cNvSpPr/>
            <p:nvPr/>
          </p:nvSpPr>
          <p:spPr>
            <a:xfrm>
              <a:off x="6025924" y="2628741"/>
              <a:ext cx="665018" cy="134923"/>
            </a:xfrm>
            <a:custGeom>
              <a:avLst/>
              <a:gdLst>
                <a:gd name="connsiteX0" fmla="*/ 0 w 665018"/>
                <a:gd name="connsiteY0" fmla="*/ 41564 h 134923"/>
                <a:gd name="connsiteX1" fmla="*/ 540327 w 665018"/>
                <a:gd name="connsiteY1" fmla="*/ 83127 h 134923"/>
                <a:gd name="connsiteX2" fmla="*/ 665018 w 665018"/>
                <a:gd name="connsiteY2" fmla="*/ 0 h 13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18" h="134923">
                  <a:moveTo>
                    <a:pt x="0" y="41564"/>
                  </a:moveTo>
                  <a:cubicBezTo>
                    <a:pt x="251898" y="142323"/>
                    <a:pt x="223059" y="169655"/>
                    <a:pt x="540327" y="83127"/>
                  </a:cubicBezTo>
                  <a:cubicBezTo>
                    <a:pt x="588520" y="69983"/>
                    <a:pt x="665018" y="0"/>
                    <a:pt x="665018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Picture 2" descr="ã¯ãªãã¯ããã¨æ°ããã¦ã£ã³ãã¦ã§éãã¾ã">
              <a:extLst>
                <a:ext uri="{FF2B5EF4-FFF2-40B4-BE49-F238E27FC236}">
                  <a16:creationId xmlns="" xmlns:a16="http://schemas.microsoft.com/office/drawing/2014/main" id="{5F0568FF-5C9D-4F01-AD42-8611A5953E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057" b="91451" l="10000" r="90000">
                          <a14:foregroundMark x1="47638" y1="50515" x2="47638" y2="50515"/>
                          <a14:foregroundMark x1="52756" y1="38832" x2="52756" y2="58419"/>
                          <a14:foregroundMark x1="49016" y1="39863" x2="48031" y2="59107"/>
                          <a14:foregroundMark x1="48031" y1="59107" x2="47835" y2="59450"/>
                          <a14:foregroundMark x1="50787" y1="46392" x2="45079" y2="62887"/>
                          <a14:foregroundMark x1="45472" y1="47766" x2="41142" y2="63574"/>
                          <a14:foregroundMark x1="53937" y1="46392" x2="54921" y2="49141"/>
                          <a14:foregroundMark x1="54921" y1="49141" x2="56299" y2="63574"/>
                          <a14:foregroundMark x1="43504" y1="50859" x2="43504" y2="50859"/>
                          <a14:foregroundMark x1="43110" y1="50859" x2="43110" y2="50859"/>
                          <a14:foregroundMark x1="42717" y1="50515" x2="42717" y2="50515"/>
                          <a14:foregroundMark x1="43701" y1="49485" x2="42126" y2="49485"/>
                          <a14:backgroundMark x1="33268" y1="68385" x2="45669" y2="81787"/>
                          <a14:backgroundMark x1="39567" y1="76632" x2="44291" y2="76976"/>
                          <a14:backgroundMark x1="45472" y1="69759" x2="50787" y2="77320"/>
                          <a14:backgroundMark x1="50787" y1="77320" x2="50984" y2="77320"/>
                          <a14:backgroundMark x1="49606" y1="70103" x2="60236" y2="77320"/>
                          <a14:backgroundMark x1="60236" y1="77320" x2="60630" y2="77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08"/>
            <a:stretch/>
          </p:blipFill>
          <p:spPr bwMode="auto">
            <a:xfrm>
              <a:off x="-1363004" y="-891233"/>
              <a:ext cx="14918008" cy="8640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5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¯ãªãã¯ããã¨æ°ããã¦ã£ã³ãã¦ã§éãã¾ã">
            <a:extLst>
              <a:ext uri="{FF2B5EF4-FFF2-40B4-BE49-F238E27FC236}">
                <a16:creationId xmlns="" xmlns:a16="http://schemas.microsoft.com/office/drawing/2014/main" id="{16D6527B-1F23-4D13-897A-92B7E08A1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/>
          <a:stretch/>
        </p:blipFill>
        <p:spPr bwMode="auto">
          <a:xfrm>
            <a:off x="175735" y="0"/>
            <a:ext cx="118405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858f77408d1f2775d1dfb1f84e9f8b87_400.jpg">
            <a:extLst>
              <a:ext uri="{FF2B5EF4-FFF2-40B4-BE49-F238E27FC236}">
                <a16:creationId xmlns="" xmlns:a16="http://schemas.microsoft.com/office/drawing/2014/main" id="{0240A640-43F2-4D8F-B371-B7813ECF17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1409" y="-98474"/>
            <a:ext cx="12333409" cy="73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ã¯ãªãã¯ããã¨æ°ããã¦ã£ã³ãã¦ã§éãã¾ã">
            <a:extLst>
              <a:ext uri="{FF2B5EF4-FFF2-40B4-BE49-F238E27FC236}">
                <a16:creationId xmlns="" xmlns:a16="http://schemas.microsoft.com/office/drawing/2014/main" id="{AC4CA8F5-1D93-4A53-9891-5B652628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BEFD1A4-7F30-48C9-9078-E0B8C80A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269"/>
            <a:ext cx="2262809" cy="127110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FC690657-69AF-43FA-BE32-BC6D35FDF35E}"/>
              </a:ext>
            </a:extLst>
          </p:cNvPr>
          <p:cNvSpPr/>
          <p:nvPr/>
        </p:nvSpPr>
        <p:spPr>
          <a:xfrm>
            <a:off x="722290" y="2986974"/>
            <a:ext cx="10515600" cy="34163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ただキリスト</a:t>
            </a:r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ただ</a:t>
            </a:r>
            <a:r>
              <a:rPr lang="ja-JP" alt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</a:t>
            </a:r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いれいじゅうまん</a:t>
            </a:r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ただかみのく</a:t>
            </a:r>
            <a:r>
              <a:rPr lang="ja-JP" alt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</a:t>
            </a:r>
            <a:endParaRPr lang="en-US" altLang="ja-JP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あじわうきかい</a:t>
            </a:r>
            <a:endParaRPr lang="en-US" altLang="ja-JP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="" xmlns:a16="http://schemas.microsoft.com/office/drawing/2014/main" id="{132575F4-5F0B-4F7F-9FB2-AE12BEC1989B}"/>
              </a:ext>
            </a:extLst>
          </p:cNvPr>
          <p:cNvSpPr/>
          <p:nvPr/>
        </p:nvSpPr>
        <p:spPr>
          <a:xfrm>
            <a:off x="838200" y="875747"/>
            <a:ext cx="2726635" cy="1656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</a:rPr>
              <a:t>もんだい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27820028-701D-499E-A19D-928D8BF35A5B}"/>
              </a:ext>
            </a:extLst>
          </p:cNvPr>
          <p:cNvSpPr/>
          <p:nvPr/>
        </p:nvSpPr>
        <p:spPr>
          <a:xfrm>
            <a:off x="3931546" y="875747"/>
            <a:ext cx="3515139" cy="1656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いやなこと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7269DE91-8B90-491F-882C-D3F466460C50}"/>
              </a:ext>
            </a:extLst>
          </p:cNvPr>
          <p:cNvSpPr/>
          <p:nvPr/>
        </p:nvSpPr>
        <p:spPr>
          <a:xfrm>
            <a:off x="7838661" y="747272"/>
            <a:ext cx="3515139" cy="1656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</a:rPr>
              <a:t>かっとう</a:t>
            </a:r>
          </a:p>
        </p:txBody>
      </p:sp>
    </p:spTree>
    <p:extLst>
      <p:ext uri="{BB962C8B-B14F-4D97-AF65-F5344CB8AC3E}">
        <p14:creationId xmlns:p14="http://schemas.microsoft.com/office/powerpoint/2010/main" val="12539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A588D39-F464-4FCA-AEAB-2A503B6E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14" y="15169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/>
              <a:t>どうしたら</a:t>
            </a:r>
            <a:r>
              <a:rPr lang="en-US" altLang="ja-JP" sz="6600" dirty="0"/>
              <a:t/>
            </a:r>
            <a:br>
              <a:rPr lang="en-US" altLang="ja-JP" sz="6600" dirty="0"/>
            </a:br>
            <a:r>
              <a:rPr lang="ja-JP" altLang="en-US" sz="6600" dirty="0" err="1" smtClean="0"/>
              <a:t>うんてんしゅを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かえること</a:t>
            </a:r>
            <a:r>
              <a:rPr lang="ja-JP" altLang="en-US" sz="6600" dirty="0"/>
              <a:t>ができるだろう</a:t>
            </a:r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5544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ハート 3"/>
          <p:cNvSpPr/>
          <p:nvPr/>
        </p:nvSpPr>
        <p:spPr>
          <a:xfrm>
            <a:off x="346293" y="520262"/>
            <a:ext cx="11493466" cy="5801711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513488" y="1789385"/>
            <a:ext cx="2600098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508289" y="1730185"/>
            <a:ext cx="2600098" cy="1340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766843" y="1789384"/>
            <a:ext cx="2600098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78011" y="4227785"/>
            <a:ext cx="3977762" cy="179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8" idx="0"/>
          </p:cNvCxnSpPr>
          <p:nvPr/>
        </p:nvCxnSpPr>
        <p:spPr>
          <a:xfrm>
            <a:off x="2813538" y="3129454"/>
            <a:ext cx="3253355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066892" y="3121570"/>
            <a:ext cx="0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6403226" y="3129454"/>
            <a:ext cx="3408583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5445973" y="4308607"/>
            <a:ext cx="1241839" cy="1713821"/>
            <a:chOff x="6754832" y="2129588"/>
            <a:chExt cx="1008994" cy="1713821"/>
          </a:xfrm>
        </p:grpSpPr>
        <p:sp>
          <p:nvSpPr>
            <p:cNvPr id="17" name="正方形/長方形 16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782306" y="1944609"/>
            <a:ext cx="1241839" cy="1149641"/>
            <a:chOff x="6754832" y="2129588"/>
            <a:chExt cx="1008994" cy="1713821"/>
          </a:xfrm>
        </p:grpSpPr>
        <p:sp>
          <p:nvSpPr>
            <p:cNvPr id="21" name="正方形/長方形 20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033847" y="2204353"/>
            <a:ext cx="750245" cy="856911"/>
            <a:chOff x="6754832" y="2129588"/>
            <a:chExt cx="1008994" cy="1713821"/>
          </a:xfrm>
        </p:grpSpPr>
        <p:sp>
          <p:nvSpPr>
            <p:cNvPr id="25" name="正方形/長方形 24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8" name="Picture 6" descr="MCj02326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8712188" y="1162672"/>
            <a:ext cx="2192299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指さし矢印のシルエット02 | 無料のAi・PNG白黒シルエット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01" y="236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1123E-7 1.85185E-6 C -0.01016 0.00162 -0.02019 0.00532 -0.03035 0.00463 C -0.04168 0.0037 -0.05249 -0.00347 -0.06369 -0.00671 C -0.07255 -0.01528 -0.07307 -0.02408 -0.07489 -0.03889 C -0.07085 -0.0713 -0.07476 -0.10579 -0.05262 -0.12176 C -0.04858 -0.12454 -0.04389 -0.12431 -0.03972 -0.12639 C -0.03165 -0.11644 -0.02423 -0.10903 -0.01915 -0.09421 C -0.01641 -0.08634 -0.01615 -0.07732 -0.01433 -0.06898 C -0.00977 -0.04954 -0.00456 -0.03079 7.11123E-7 -0.01134 C -0.00052 0.02685 0.00156 0.06551 -0.00156 0.10347 C -0.003 0.1206 -0.02084 0.14004 -0.03035 0.14722 C -0.03764 0.15278 -0.05262 0.16342 -0.05262 0.16366 C -0.06317 0.1618 -0.07489 0.16597 -0.0844 0.15879 C -0.09013 0.15416 -0.08935 0.14166 -0.09234 0.13333 C -0.11032 0.08379 -0.0943 0.13958 -0.10979 0.08055 C -0.1124 0.03518 -0.11696 0.00972 -0.10823 -0.03889 C -0.10524 -0.05602 -0.08883 -0.06759 -0.07971 -0.0757 C -0.07372 -0.075 -0.06773 -0.07616 -0.062 -0.07338 C -0.05965 -0.07222 -0.05874 -0.06759 -0.05744 -0.06435 C -0.04988 -0.04676 -0.04975 -0.04468 -0.04454 -0.02755 C -0.0435 -0.01204 -0.04233 0.00324 -0.03972 0.01852 C -0.04142 0.02847 -0.04116 0.03935 -0.04454 0.04838 C -0.056 0.0787 -0.06812 0.08379 -0.08922 0.08981 C -0.09977 0.08518 -0.11149 0.08379 -0.12113 0.07592 C -0.12894 0.06967 -0.13233 0.03819 -0.13376 0.03009 C -0.13128 -0.01412 -0.14105 -0.05718 -0.11461 -0.08264 C -0.1025 -0.08102 -0.0887 -0.08681 -0.07815 -0.07801 C -0.06747 -0.06921 -0.06239 -0.0507 -0.05744 -0.03449 C -0.05366 -0.02222 -0.04624 0.00231 -0.04624 0.00254 C -0.04572 0.00694 -0.04441 0.01157 -0.04454 0.0162 C -0.04624 0.0625 -0.04415 0.04907 -0.07645 0.04375 C -0.07906 0.03981 -0.08231 0.03657 -0.0844 0.03217 C -0.08713 0.02662 -0.09078 0.01389 -0.09078 0.01412 C -0.09026 0.00463 -0.09104 -0.00486 -0.08922 -0.01366 C -0.08609 -0.02778 -0.06942 -0.02824 -0.062 -0.02986 C -0.05197 -0.02917 -0.04181 -0.03033 -0.03191 -0.02755 C -0.03035 -0.02709 -0.03035 -0.02315 -0.03035 -0.0206 C -0.03074 -0.00509 -0.02996 0.01088 -0.03347 0.02546 C -0.03399 0.02754 -0.05457 0.05555 -0.05744 0.05764 C -0.07346 0.06921 -0.09573 0.07199 -0.11305 0.07824 C -0.15004 0.07616 -0.14757 0.08796 -0.16241 0.05995 C -0.16971 0.03241 -0.1783 -0.01852 -0.15603 -0.03658 C -0.15199 -0.03982 -0.14587 -0.03889 -0.1417 -0.03889 L -0.12894 -0.01597 " pathEditMode="relative" rAng="0" ptsTypes="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3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鍵を閉める手元[28174010381]の写真素材・イラスト素材｜アマナイメージ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8" y="283780"/>
            <a:ext cx="10596988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9BEFD1A4-7F30-48C9-9078-E0B8C80A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269"/>
            <a:ext cx="2262809" cy="1271105"/>
          </a:xfrm>
          <a:solidFill>
            <a:schemeClr val="bg1"/>
          </a:solidFill>
        </p:spPr>
        <p:txBody>
          <a:bodyPr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709B6C9E-0D6E-4EF2-83E2-C427094C4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41" y="622015"/>
            <a:ext cx="127502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/>
              <a:t>私は</a:t>
            </a:r>
            <a:r>
              <a:rPr lang="ja-JP" altLang="en-US" sz="5400" dirty="0"/>
              <a:t>かみさま</a:t>
            </a:r>
            <a:r>
              <a:rPr kumimoji="1" lang="ja-JP" altLang="en-US" sz="5400" dirty="0"/>
              <a:t>の子ども！なのに・・・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="" xmlns:a16="http://schemas.microsoft.com/office/drawing/2014/main" id="{56E840D2-675C-4BE0-BE43-870BEFEA7F38}"/>
              </a:ext>
            </a:extLst>
          </p:cNvPr>
          <p:cNvSpPr/>
          <p:nvPr/>
        </p:nvSpPr>
        <p:spPr>
          <a:xfrm>
            <a:off x="838200" y="2002662"/>
            <a:ext cx="2726635" cy="1656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</a:rPr>
              <a:t>もんだい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D4A189DC-9312-4896-892B-7EF475A3FB32}"/>
              </a:ext>
            </a:extLst>
          </p:cNvPr>
          <p:cNvSpPr/>
          <p:nvPr/>
        </p:nvSpPr>
        <p:spPr>
          <a:xfrm>
            <a:off x="3931546" y="2002662"/>
            <a:ext cx="3515139" cy="1656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いやなこと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5A7FE105-F0C5-49DA-8B91-EFC22F75FC8D}"/>
              </a:ext>
            </a:extLst>
          </p:cNvPr>
          <p:cNvSpPr/>
          <p:nvPr/>
        </p:nvSpPr>
        <p:spPr>
          <a:xfrm>
            <a:off x="7838661" y="1874187"/>
            <a:ext cx="3515139" cy="1656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</a:rPr>
              <a:t>かっとう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FC690657-69AF-43FA-BE32-BC6D35FDF35E}"/>
              </a:ext>
            </a:extLst>
          </p:cNvPr>
          <p:cNvSpPr/>
          <p:nvPr/>
        </p:nvSpPr>
        <p:spPr>
          <a:xfrm>
            <a:off x="838200" y="4060316"/>
            <a:ext cx="10515600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ただ</a:t>
            </a:r>
            <a:r>
              <a:rPr lang="ja-JP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キリスト</a:t>
            </a:r>
            <a:endParaRPr lang="en-US" altLang="ja-JP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ただ</a:t>
            </a:r>
            <a:r>
              <a:rPr lang="ja-JP" alt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せ</a:t>
            </a:r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いれいじゅうまん</a:t>
            </a:r>
            <a:endParaRPr lang="en-US" altLang="ja-JP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ただかみのくに</a:t>
            </a:r>
            <a:endParaRPr lang="en-US" altLang="ja-JP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をあじわ</a:t>
            </a:r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うきかい</a:t>
            </a:r>
            <a:endParaRPr lang="en-US" altLang="ja-JP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5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ハート 3"/>
          <p:cNvSpPr/>
          <p:nvPr/>
        </p:nvSpPr>
        <p:spPr>
          <a:xfrm>
            <a:off x="346293" y="520262"/>
            <a:ext cx="11493466" cy="5801711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513488" y="1789385"/>
            <a:ext cx="2600098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508289" y="1730185"/>
            <a:ext cx="2600098" cy="1340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766843" y="1789384"/>
            <a:ext cx="2600098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78011" y="4227785"/>
            <a:ext cx="3977762" cy="17946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endCxn id="8" idx="0"/>
          </p:cNvCxnSpPr>
          <p:nvPr/>
        </p:nvCxnSpPr>
        <p:spPr>
          <a:xfrm>
            <a:off x="2813538" y="3129454"/>
            <a:ext cx="3253355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066892" y="3121570"/>
            <a:ext cx="0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6403226" y="3129454"/>
            <a:ext cx="3408583" cy="109833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5445973" y="4308607"/>
            <a:ext cx="1241839" cy="1713821"/>
            <a:chOff x="6754832" y="2129588"/>
            <a:chExt cx="1008994" cy="1713821"/>
          </a:xfrm>
        </p:grpSpPr>
        <p:sp>
          <p:nvSpPr>
            <p:cNvPr id="17" name="正方形/長方形 16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782306" y="1944609"/>
            <a:ext cx="1241839" cy="1149641"/>
            <a:chOff x="6754832" y="2129588"/>
            <a:chExt cx="1008994" cy="1713821"/>
          </a:xfrm>
        </p:grpSpPr>
        <p:sp>
          <p:nvSpPr>
            <p:cNvPr id="21" name="正方形/長方形 20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2033847" y="2204353"/>
            <a:ext cx="750245" cy="856911"/>
            <a:chOff x="6754832" y="2129588"/>
            <a:chExt cx="1008994" cy="1713821"/>
          </a:xfrm>
        </p:grpSpPr>
        <p:sp>
          <p:nvSpPr>
            <p:cNvPr id="25" name="正方形/長方形 24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8511760" y="1721195"/>
            <a:ext cx="2600098" cy="13400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9032119" y="2136163"/>
            <a:ext cx="750245" cy="856911"/>
            <a:chOff x="6754832" y="2129588"/>
            <a:chExt cx="1008994" cy="1713821"/>
          </a:xfrm>
        </p:grpSpPr>
        <p:sp>
          <p:nvSpPr>
            <p:cNvPr id="29" name="正方形/長方形 28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29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D8F9FCD6-5996-4109-A64A-976276C0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ハート 5"/>
          <p:cNvSpPr/>
          <p:nvPr/>
        </p:nvSpPr>
        <p:spPr>
          <a:xfrm>
            <a:off x="248775" y="926349"/>
            <a:ext cx="5774475" cy="4976261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ハート 6"/>
          <p:cNvSpPr/>
          <p:nvPr/>
        </p:nvSpPr>
        <p:spPr>
          <a:xfrm>
            <a:off x="6176648" y="1365182"/>
            <a:ext cx="5774475" cy="4976261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1255727" y="2098308"/>
            <a:ext cx="248775" cy="35132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1380114" y="3886198"/>
            <a:ext cx="2199838" cy="20293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3579952" y="3753853"/>
            <a:ext cx="0" cy="15496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7567925" y="2129589"/>
            <a:ext cx="248775" cy="351322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7945173" y="3816985"/>
            <a:ext cx="2141626" cy="26710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9833938" y="3854918"/>
            <a:ext cx="0" cy="154966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3673" r="18176" b="-2757"/>
          <a:stretch/>
        </p:blipFill>
        <p:spPr bwMode="auto">
          <a:xfrm>
            <a:off x="481451" y="1451376"/>
            <a:ext cx="4901622" cy="27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クリックすると新しいウィンドウで開きま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0" t="23673" r="18176" b="-2757"/>
          <a:stretch/>
        </p:blipFill>
        <p:spPr bwMode="auto">
          <a:xfrm>
            <a:off x="9555479" y="3414480"/>
            <a:ext cx="2395644" cy="18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3880742" y="3854918"/>
            <a:ext cx="1241839" cy="1319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469321" y="3414478"/>
            <a:ext cx="181102" cy="1510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6" descr="MCj023260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10357535" y="4909617"/>
            <a:ext cx="2192299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MCj023260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63">
            <a:off x="4658622" y="4960618"/>
            <a:ext cx="2192299" cy="18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フリーフォーム 23"/>
          <p:cNvSpPr/>
          <p:nvPr/>
        </p:nvSpPr>
        <p:spPr>
          <a:xfrm>
            <a:off x="6826511" y="762359"/>
            <a:ext cx="5457934" cy="3358055"/>
          </a:xfrm>
          <a:custGeom>
            <a:avLst/>
            <a:gdLst>
              <a:gd name="connsiteX0" fmla="*/ 2369288 w 4434571"/>
              <a:gd name="connsiteY0" fmla="*/ 1245475 h 3358055"/>
              <a:gd name="connsiteX1" fmla="*/ 2526943 w 4434571"/>
              <a:gd name="connsiteY1" fmla="*/ 851338 h 3358055"/>
              <a:gd name="connsiteX2" fmla="*/ 2574240 w 4434571"/>
              <a:gd name="connsiteY2" fmla="*/ 804041 h 3358055"/>
              <a:gd name="connsiteX3" fmla="*/ 2621537 w 4434571"/>
              <a:gd name="connsiteY3" fmla="*/ 709448 h 3358055"/>
              <a:gd name="connsiteX4" fmla="*/ 2763426 w 4434571"/>
              <a:gd name="connsiteY4" fmla="*/ 567558 h 3358055"/>
              <a:gd name="connsiteX5" fmla="*/ 2826488 w 4434571"/>
              <a:gd name="connsiteY5" fmla="*/ 488731 h 3358055"/>
              <a:gd name="connsiteX6" fmla="*/ 2731895 w 4434571"/>
              <a:gd name="connsiteY6" fmla="*/ 520262 h 3358055"/>
              <a:gd name="connsiteX7" fmla="*/ 2684599 w 4434571"/>
              <a:gd name="connsiteY7" fmla="*/ 567558 h 3358055"/>
              <a:gd name="connsiteX8" fmla="*/ 2637302 w 4434571"/>
              <a:gd name="connsiteY8" fmla="*/ 583324 h 3358055"/>
              <a:gd name="connsiteX9" fmla="*/ 2511178 w 4434571"/>
              <a:gd name="connsiteY9" fmla="*/ 677917 h 3358055"/>
              <a:gd name="connsiteX10" fmla="*/ 2416585 w 4434571"/>
              <a:gd name="connsiteY10" fmla="*/ 740979 h 3358055"/>
              <a:gd name="connsiteX11" fmla="*/ 2274695 w 4434571"/>
              <a:gd name="connsiteY11" fmla="*/ 819807 h 3358055"/>
              <a:gd name="connsiteX12" fmla="*/ 2148571 w 4434571"/>
              <a:gd name="connsiteY12" fmla="*/ 851338 h 3358055"/>
              <a:gd name="connsiteX13" fmla="*/ 2053978 w 4434571"/>
              <a:gd name="connsiteY13" fmla="*/ 772510 h 3358055"/>
              <a:gd name="connsiteX14" fmla="*/ 2022447 w 4434571"/>
              <a:gd name="connsiteY14" fmla="*/ 677917 h 3358055"/>
              <a:gd name="connsiteX15" fmla="*/ 1990916 w 4434571"/>
              <a:gd name="connsiteY15" fmla="*/ 599089 h 3358055"/>
              <a:gd name="connsiteX16" fmla="*/ 1959385 w 4434571"/>
              <a:gd name="connsiteY16" fmla="*/ 536027 h 3358055"/>
              <a:gd name="connsiteX17" fmla="*/ 1943619 w 4434571"/>
              <a:gd name="connsiteY17" fmla="*/ 488731 h 3358055"/>
              <a:gd name="connsiteX18" fmla="*/ 1912088 w 4434571"/>
              <a:gd name="connsiteY18" fmla="*/ 425669 h 3358055"/>
              <a:gd name="connsiteX19" fmla="*/ 1880557 w 4434571"/>
              <a:gd name="connsiteY19" fmla="*/ 315310 h 3358055"/>
              <a:gd name="connsiteX20" fmla="*/ 1817495 w 4434571"/>
              <a:gd name="connsiteY20" fmla="*/ 189186 h 3358055"/>
              <a:gd name="connsiteX21" fmla="*/ 1785964 w 4434571"/>
              <a:gd name="connsiteY21" fmla="*/ 725213 h 3358055"/>
              <a:gd name="connsiteX22" fmla="*/ 1644074 w 4434571"/>
              <a:gd name="connsiteY22" fmla="*/ 693682 h 3358055"/>
              <a:gd name="connsiteX23" fmla="*/ 1186874 w 4434571"/>
              <a:gd name="connsiteY23" fmla="*/ 331075 h 3358055"/>
              <a:gd name="connsiteX24" fmla="*/ 1060750 w 4434571"/>
              <a:gd name="connsiteY24" fmla="*/ 220717 h 3358055"/>
              <a:gd name="connsiteX25" fmla="*/ 887330 w 4434571"/>
              <a:gd name="connsiteY25" fmla="*/ 47296 h 3358055"/>
              <a:gd name="connsiteX26" fmla="*/ 840033 w 4434571"/>
              <a:gd name="connsiteY26" fmla="*/ 0 h 3358055"/>
              <a:gd name="connsiteX27" fmla="*/ 1013454 w 4434571"/>
              <a:gd name="connsiteY27" fmla="*/ 346841 h 3358055"/>
              <a:gd name="connsiteX28" fmla="*/ 1029219 w 4434571"/>
              <a:gd name="connsiteY28" fmla="*/ 441434 h 3358055"/>
              <a:gd name="connsiteX29" fmla="*/ 1092281 w 4434571"/>
              <a:gd name="connsiteY29" fmla="*/ 536027 h 3358055"/>
              <a:gd name="connsiteX30" fmla="*/ 1123812 w 4434571"/>
              <a:gd name="connsiteY30" fmla="*/ 646386 h 3358055"/>
              <a:gd name="connsiteX31" fmla="*/ 1108047 w 4434571"/>
              <a:gd name="connsiteY31" fmla="*/ 740979 h 3358055"/>
              <a:gd name="connsiteX32" fmla="*/ 1013454 w 4434571"/>
              <a:gd name="connsiteY32" fmla="*/ 693682 h 3358055"/>
              <a:gd name="connsiteX33" fmla="*/ 840033 w 4434571"/>
              <a:gd name="connsiteY33" fmla="*/ 646386 h 3358055"/>
              <a:gd name="connsiteX34" fmla="*/ 745440 w 4434571"/>
              <a:gd name="connsiteY34" fmla="*/ 583324 h 3358055"/>
              <a:gd name="connsiteX35" fmla="*/ 650847 w 4434571"/>
              <a:gd name="connsiteY35" fmla="*/ 551793 h 3358055"/>
              <a:gd name="connsiteX36" fmla="*/ 587785 w 4434571"/>
              <a:gd name="connsiteY36" fmla="*/ 520262 h 3358055"/>
              <a:gd name="connsiteX37" fmla="*/ 493192 w 4434571"/>
              <a:gd name="connsiteY37" fmla="*/ 488731 h 3358055"/>
              <a:gd name="connsiteX38" fmla="*/ 382833 w 4434571"/>
              <a:gd name="connsiteY38" fmla="*/ 425669 h 3358055"/>
              <a:gd name="connsiteX39" fmla="*/ 430130 w 4434571"/>
              <a:gd name="connsiteY39" fmla="*/ 472965 h 3358055"/>
              <a:gd name="connsiteX40" fmla="*/ 524723 w 4434571"/>
              <a:gd name="connsiteY40" fmla="*/ 599089 h 3358055"/>
              <a:gd name="connsiteX41" fmla="*/ 572019 w 4434571"/>
              <a:gd name="connsiteY41" fmla="*/ 646386 h 3358055"/>
              <a:gd name="connsiteX42" fmla="*/ 603550 w 4434571"/>
              <a:gd name="connsiteY42" fmla="*/ 709448 h 3358055"/>
              <a:gd name="connsiteX43" fmla="*/ 666612 w 4434571"/>
              <a:gd name="connsiteY43" fmla="*/ 804041 h 3358055"/>
              <a:gd name="connsiteX44" fmla="*/ 713909 w 4434571"/>
              <a:gd name="connsiteY44" fmla="*/ 961696 h 3358055"/>
              <a:gd name="connsiteX45" fmla="*/ 666612 w 4434571"/>
              <a:gd name="connsiteY45" fmla="*/ 1103586 h 3358055"/>
              <a:gd name="connsiteX46" fmla="*/ 67523 w 4434571"/>
              <a:gd name="connsiteY46" fmla="*/ 1056289 h 3358055"/>
              <a:gd name="connsiteX47" fmla="*/ 4461 w 4434571"/>
              <a:gd name="connsiteY47" fmla="*/ 1040524 h 3358055"/>
              <a:gd name="connsiteX48" fmla="*/ 130585 w 4434571"/>
              <a:gd name="connsiteY48" fmla="*/ 1056289 h 3358055"/>
              <a:gd name="connsiteX49" fmla="*/ 240943 w 4434571"/>
              <a:gd name="connsiteY49" fmla="*/ 1087820 h 3358055"/>
              <a:gd name="connsiteX50" fmla="*/ 288240 w 4434571"/>
              <a:gd name="connsiteY50" fmla="*/ 1103586 h 3358055"/>
              <a:gd name="connsiteX51" fmla="*/ 351302 w 4434571"/>
              <a:gd name="connsiteY51" fmla="*/ 1150882 h 3358055"/>
              <a:gd name="connsiteX52" fmla="*/ 445895 w 4434571"/>
              <a:gd name="connsiteY52" fmla="*/ 1198179 h 3358055"/>
              <a:gd name="connsiteX53" fmla="*/ 493192 w 4434571"/>
              <a:gd name="connsiteY53" fmla="*/ 1229710 h 3358055"/>
              <a:gd name="connsiteX54" fmla="*/ 540488 w 4434571"/>
              <a:gd name="connsiteY54" fmla="*/ 1292772 h 3358055"/>
              <a:gd name="connsiteX55" fmla="*/ 540488 w 4434571"/>
              <a:gd name="connsiteY55" fmla="*/ 1560786 h 3358055"/>
              <a:gd name="connsiteX56" fmla="*/ 461661 w 4434571"/>
              <a:gd name="connsiteY56" fmla="*/ 1608082 h 3358055"/>
              <a:gd name="connsiteX57" fmla="*/ 414364 w 4434571"/>
              <a:gd name="connsiteY57" fmla="*/ 1639613 h 3358055"/>
              <a:gd name="connsiteX58" fmla="*/ 319771 w 4434571"/>
              <a:gd name="connsiteY58" fmla="*/ 1671144 h 3358055"/>
              <a:gd name="connsiteX59" fmla="*/ 445895 w 4434571"/>
              <a:gd name="connsiteY59" fmla="*/ 1813034 h 3358055"/>
              <a:gd name="connsiteX60" fmla="*/ 508957 w 4434571"/>
              <a:gd name="connsiteY60" fmla="*/ 1860331 h 3358055"/>
              <a:gd name="connsiteX61" fmla="*/ 556254 w 4434571"/>
              <a:gd name="connsiteY61" fmla="*/ 1970689 h 3358055"/>
              <a:gd name="connsiteX62" fmla="*/ 540488 w 4434571"/>
              <a:gd name="connsiteY62" fmla="*/ 2286000 h 3358055"/>
              <a:gd name="connsiteX63" fmla="*/ 508957 w 4434571"/>
              <a:gd name="connsiteY63" fmla="*/ 2427889 h 3358055"/>
              <a:gd name="connsiteX64" fmla="*/ 556254 w 4434571"/>
              <a:gd name="connsiteY64" fmla="*/ 2459420 h 3358055"/>
              <a:gd name="connsiteX65" fmla="*/ 666612 w 4434571"/>
              <a:gd name="connsiteY65" fmla="*/ 2648607 h 3358055"/>
              <a:gd name="connsiteX66" fmla="*/ 682378 w 4434571"/>
              <a:gd name="connsiteY66" fmla="*/ 2727434 h 3358055"/>
              <a:gd name="connsiteX67" fmla="*/ 713909 w 4434571"/>
              <a:gd name="connsiteY67" fmla="*/ 2806262 h 3358055"/>
              <a:gd name="connsiteX68" fmla="*/ 698143 w 4434571"/>
              <a:gd name="connsiteY68" fmla="*/ 3042744 h 3358055"/>
              <a:gd name="connsiteX69" fmla="*/ 761206 w 4434571"/>
              <a:gd name="connsiteY69" fmla="*/ 3137338 h 3358055"/>
              <a:gd name="connsiteX70" fmla="*/ 808502 w 4434571"/>
              <a:gd name="connsiteY70" fmla="*/ 3216165 h 3358055"/>
              <a:gd name="connsiteX71" fmla="*/ 1202640 w 4434571"/>
              <a:gd name="connsiteY71" fmla="*/ 3231931 h 3358055"/>
              <a:gd name="connsiteX72" fmla="*/ 1265702 w 4434571"/>
              <a:gd name="connsiteY72" fmla="*/ 3263462 h 3358055"/>
              <a:gd name="connsiteX73" fmla="*/ 1312999 w 4434571"/>
              <a:gd name="connsiteY73" fmla="*/ 3358055 h 3358055"/>
              <a:gd name="connsiteX74" fmla="*/ 1328764 w 4434571"/>
              <a:gd name="connsiteY74" fmla="*/ 3310758 h 3358055"/>
              <a:gd name="connsiteX75" fmla="*/ 1612543 w 4434571"/>
              <a:gd name="connsiteY75" fmla="*/ 3263462 h 3358055"/>
              <a:gd name="connsiteX76" fmla="*/ 2164337 w 4434571"/>
              <a:gd name="connsiteY76" fmla="*/ 3279227 h 3358055"/>
              <a:gd name="connsiteX77" fmla="*/ 2117040 w 4434571"/>
              <a:gd name="connsiteY77" fmla="*/ 3294993 h 3358055"/>
              <a:gd name="connsiteX78" fmla="*/ 2069743 w 4434571"/>
              <a:gd name="connsiteY78" fmla="*/ 3279227 h 3358055"/>
              <a:gd name="connsiteX79" fmla="*/ 2290461 w 4434571"/>
              <a:gd name="connsiteY79" fmla="*/ 3105807 h 3358055"/>
              <a:gd name="connsiteX80" fmla="*/ 2306226 w 4434571"/>
              <a:gd name="connsiteY80" fmla="*/ 3058510 h 3358055"/>
              <a:gd name="connsiteX81" fmla="*/ 2337757 w 4434571"/>
              <a:gd name="connsiteY81" fmla="*/ 2916620 h 3358055"/>
              <a:gd name="connsiteX82" fmla="*/ 2400819 w 4434571"/>
              <a:gd name="connsiteY82" fmla="*/ 2900855 h 3358055"/>
              <a:gd name="connsiteX83" fmla="*/ 2574240 w 4434571"/>
              <a:gd name="connsiteY83" fmla="*/ 2837793 h 3358055"/>
              <a:gd name="connsiteX84" fmla="*/ 2653068 w 4434571"/>
              <a:gd name="connsiteY84" fmla="*/ 2790496 h 3358055"/>
              <a:gd name="connsiteX85" fmla="*/ 2731895 w 4434571"/>
              <a:gd name="connsiteY85" fmla="*/ 2774731 h 3358055"/>
              <a:gd name="connsiteX86" fmla="*/ 2826488 w 4434571"/>
              <a:gd name="connsiteY86" fmla="*/ 2743200 h 3358055"/>
              <a:gd name="connsiteX87" fmla="*/ 3062971 w 4434571"/>
              <a:gd name="connsiteY87" fmla="*/ 2695903 h 3358055"/>
              <a:gd name="connsiteX88" fmla="*/ 3031440 w 4434571"/>
              <a:gd name="connsiteY88" fmla="*/ 2585544 h 3358055"/>
              <a:gd name="connsiteX89" fmla="*/ 2984143 w 4434571"/>
              <a:gd name="connsiteY89" fmla="*/ 2490951 h 3358055"/>
              <a:gd name="connsiteX90" fmla="*/ 2984143 w 4434571"/>
              <a:gd name="connsiteY90" fmla="*/ 2222938 h 3358055"/>
              <a:gd name="connsiteX91" fmla="*/ 3346750 w 4434571"/>
              <a:gd name="connsiteY91" fmla="*/ 2096813 h 3358055"/>
              <a:gd name="connsiteX92" fmla="*/ 3441343 w 4434571"/>
              <a:gd name="connsiteY92" fmla="*/ 2081048 h 3358055"/>
              <a:gd name="connsiteX93" fmla="*/ 3488640 w 4434571"/>
              <a:gd name="connsiteY93" fmla="*/ 2065282 h 3358055"/>
              <a:gd name="connsiteX94" fmla="*/ 3362516 w 4434571"/>
              <a:gd name="connsiteY94" fmla="*/ 1970689 h 3358055"/>
              <a:gd name="connsiteX95" fmla="*/ 3315219 w 4434571"/>
              <a:gd name="connsiteY95" fmla="*/ 1923393 h 3358055"/>
              <a:gd name="connsiteX96" fmla="*/ 3299454 w 4434571"/>
              <a:gd name="connsiteY96" fmla="*/ 1876096 h 3358055"/>
              <a:gd name="connsiteX97" fmla="*/ 3472874 w 4434571"/>
              <a:gd name="connsiteY97" fmla="*/ 1828800 h 3358055"/>
              <a:gd name="connsiteX98" fmla="*/ 3614764 w 4434571"/>
              <a:gd name="connsiteY98" fmla="*/ 1781503 h 3358055"/>
              <a:gd name="connsiteX99" fmla="*/ 3788185 w 4434571"/>
              <a:gd name="connsiteY99" fmla="*/ 1765738 h 3358055"/>
              <a:gd name="connsiteX100" fmla="*/ 3945840 w 4434571"/>
              <a:gd name="connsiteY100" fmla="*/ 1749972 h 3358055"/>
              <a:gd name="connsiteX101" fmla="*/ 4119261 w 4434571"/>
              <a:gd name="connsiteY101" fmla="*/ 1702675 h 3358055"/>
              <a:gd name="connsiteX102" fmla="*/ 4308447 w 4434571"/>
              <a:gd name="connsiteY102" fmla="*/ 1671144 h 3358055"/>
              <a:gd name="connsiteX103" fmla="*/ 4434571 w 4434571"/>
              <a:gd name="connsiteY103" fmla="*/ 1639613 h 3358055"/>
              <a:gd name="connsiteX104" fmla="*/ 3441343 w 4434571"/>
              <a:gd name="connsiteY104" fmla="*/ 1592317 h 3358055"/>
              <a:gd name="connsiteX105" fmla="*/ 3315219 w 4434571"/>
              <a:gd name="connsiteY105" fmla="*/ 1545020 h 3358055"/>
              <a:gd name="connsiteX106" fmla="*/ 3236392 w 4434571"/>
              <a:gd name="connsiteY106" fmla="*/ 1529255 h 3358055"/>
              <a:gd name="connsiteX107" fmla="*/ 3189095 w 4434571"/>
              <a:gd name="connsiteY107" fmla="*/ 1513489 h 3358055"/>
              <a:gd name="connsiteX108" fmla="*/ 3047206 w 4434571"/>
              <a:gd name="connsiteY108" fmla="*/ 1481958 h 3358055"/>
              <a:gd name="connsiteX109" fmla="*/ 2921081 w 4434571"/>
              <a:gd name="connsiteY109" fmla="*/ 1466193 h 3358055"/>
              <a:gd name="connsiteX110" fmla="*/ 2716130 w 4434571"/>
              <a:gd name="connsiteY110" fmla="*/ 1434662 h 3358055"/>
              <a:gd name="connsiteX111" fmla="*/ 2590006 w 4434571"/>
              <a:gd name="connsiteY111" fmla="*/ 1403131 h 3358055"/>
              <a:gd name="connsiteX112" fmla="*/ 2495412 w 4434571"/>
              <a:gd name="connsiteY112" fmla="*/ 1355834 h 3358055"/>
              <a:gd name="connsiteX113" fmla="*/ 2448116 w 4434571"/>
              <a:gd name="connsiteY113" fmla="*/ 1324303 h 3358055"/>
              <a:gd name="connsiteX114" fmla="*/ 2385054 w 4434571"/>
              <a:gd name="connsiteY114" fmla="*/ 1292772 h 3358055"/>
              <a:gd name="connsiteX115" fmla="*/ 2369288 w 4434571"/>
              <a:gd name="connsiteY115" fmla="*/ 1245475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434571" h="3358055">
                <a:moveTo>
                  <a:pt x="2369288" y="1245475"/>
                </a:moveTo>
                <a:cubicBezTo>
                  <a:pt x="2421840" y="1114096"/>
                  <a:pt x="2467356" y="979679"/>
                  <a:pt x="2526943" y="851338"/>
                </a:cubicBezTo>
                <a:cubicBezTo>
                  <a:pt x="2536332" y="831115"/>
                  <a:pt x="2561872" y="822592"/>
                  <a:pt x="2574240" y="804041"/>
                </a:cubicBezTo>
                <a:cubicBezTo>
                  <a:pt x="2593795" y="774709"/>
                  <a:pt x="2599515" y="736976"/>
                  <a:pt x="2621537" y="709448"/>
                </a:cubicBezTo>
                <a:cubicBezTo>
                  <a:pt x="2663321" y="657218"/>
                  <a:pt x="2721642" y="619788"/>
                  <a:pt x="2763426" y="567558"/>
                </a:cubicBezTo>
                <a:cubicBezTo>
                  <a:pt x="2784447" y="541282"/>
                  <a:pt x="2845153" y="516729"/>
                  <a:pt x="2826488" y="488731"/>
                </a:cubicBezTo>
                <a:cubicBezTo>
                  <a:pt x="2808052" y="461077"/>
                  <a:pt x="2763426" y="509752"/>
                  <a:pt x="2731895" y="520262"/>
                </a:cubicBezTo>
                <a:cubicBezTo>
                  <a:pt x="2716130" y="536027"/>
                  <a:pt x="2703150" y="555191"/>
                  <a:pt x="2684599" y="567558"/>
                </a:cubicBezTo>
                <a:cubicBezTo>
                  <a:pt x="2670772" y="576776"/>
                  <a:pt x="2650597" y="573353"/>
                  <a:pt x="2637302" y="583324"/>
                </a:cubicBezTo>
                <a:cubicBezTo>
                  <a:pt x="2492375" y="692019"/>
                  <a:pt x="2618032" y="642298"/>
                  <a:pt x="2511178" y="677917"/>
                </a:cubicBezTo>
                <a:cubicBezTo>
                  <a:pt x="2406213" y="782880"/>
                  <a:pt x="2519257" y="683938"/>
                  <a:pt x="2416585" y="740979"/>
                </a:cubicBezTo>
                <a:cubicBezTo>
                  <a:pt x="2306255" y="802274"/>
                  <a:pt x="2358780" y="796874"/>
                  <a:pt x="2274695" y="819807"/>
                </a:cubicBezTo>
                <a:cubicBezTo>
                  <a:pt x="2232887" y="831209"/>
                  <a:pt x="2148571" y="851338"/>
                  <a:pt x="2148571" y="851338"/>
                </a:cubicBezTo>
                <a:cubicBezTo>
                  <a:pt x="2117040" y="825062"/>
                  <a:pt x="2078119" y="805704"/>
                  <a:pt x="2053978" y="772510"/>
                </a:cubicBezTo>
                <a:cubicBezTo>
                  <a:pt x="2034429" y="745630"/>
                  <a:pt x="2034791" y="708776"/>
                  <a:pt x="2022447" y="677917"/>
                </a:cubicBezTo>
                <a:cubicBezTo>
                  <a:pt x="2011937" y="651641"/>
                  <a:pt x="2002410" y="624950"/>
                  <a:pt x="1990916" y="599089"/>
                </a:cubicBezTo>
                <a:cubicBezTo>
                  <a:pt x="1981371" y="577613"/>
                  <a:pt x="1968643" y="557629"/>
                  <a:pt x="1959385" y="536027"/>
                </a:cubicBezTo>
                <a:cubicBezTo>
                  <a:pt x="1952839" y="520753"/>
                  <a:pt x="1950165" y="504005"/>
                  <a:pt x="1943619" y="488731"/>
                </a:cubicBezTo>
                <a:cubicBezTo>
                  <a:pt x="1934361" y="467129"/>
                  <a:pt x="1921346" y="447271"/>
                  <a:pt x="1912088" y="425669"/>
                </a:cubicBezTo>
                <a:cubicBezTo>
                  <a:pt x="1889318" y="372539"/>
                  <a:pt x="1900553" y="375298"/>
                  <a:pt x="1880557" y="315310"/>
                </a:cubicBezTo>
                <a:cubicBezTo>
                  <a:pt x="1854844" y="238172"/>
                  <a:pt x="1856117" y="247119"/>
                  <a:pt x="1817495" y="189186"/>
                </a:cubicBezTo>
                <a:cubicBezTo>
                  <a:pt x="1834249" y="356719"/>
                  <a:pt x="1867874" y="575046"/>
                  <a:pt x="1785964" y="725213"/>
                </a:cubicBezTo>
                <a:cubicBezTo>
                  <a:pt x="1762763" y="767747"/>
                  <a:pt x="1691371" y="704192"/>
                  <a:pt x="1644074" y="693682"/>
                </a:cubicBezTo>
                <a:cubicBezTo>
                  <a:pt x="1390473" y="516162"/>
                  <a:pt x="1513115" y="608984"/>
                  <a:pt x="1186874" y="331075"/>
                </a:cubicBezTo>
                <a:cubicBezTo>
                  <a:pt x="1144349" y="294850"/>
                  <a:pt x="1100251" y="260218"/>
                  <a:pt x="1060750" y="220717"/>
                </a:cubicBezTo>
                <a:lnTo>
                  <a:pt x="887330" y="47296"/>
                </a:lnTo>
                <a:lnTo>
                  <a:pt x="840033" y="0"/>
                </a:lnTo>
                <a:cubicBezTo>
                  <a:pt x="965581" y="286966"/>
                  <a:pt x="899483" y="175884"/>
                  <a:pt x="1013454" y="346841"/>
                </a:cubicBezTo>
                <a:cubicBezTo>
                  <a:pt x="1018709" y="378372"/>
                  <a:pt x="1016924" y="411927"/>
                  <a:pt x="1029219" y="441434"/>
                </a:cubicBezTo>
                <a:cubicBezTo>
                  <a:pt x="1043794" y="476415"/>
                  <a:pt x="1073877" y="502900"/>
                  <a:pt x="1092281" y="536027"/>
                </a:cubicBezTo>
                <a:cubicBezTo>
                  <a:pt x="1102563" y="554535"/>
                  <a:pt x="1120100" y="631538"/>
                  <a:pt x="1123812" y="646386"/>
                </a:cubicBezTo>
                <a:cubicBezTo>
                  <a:pt x="1118557" y="677917"/>
                  <a:pt x="1137428" y="728387"/>
                  <a:pt x="1108047" y="740979"/>
                </a:cubicBezTo>
                <a:cubicBezTo>
                  <a:pt x="1075645" y="754866"/>
                  <a:pt x="1045547" y="708270"/>
                  <a:pt x="1013454" y="693682"/>
                </a:cubicBezTo>
                <a:cubicBezTo>
                  <a:pt x="925507" y="653706"/>
                  <a:pt x="939317" y="662933"/>
                  <a:pt x="840033" y="646386"/>
                </a:cubicBezTo>
                <a:cubicBezTo>
                  <a:pt x="808502" y="625365"/>
                  <a:pt x="779335" y="600271"/>
                  <a:pt x="745440" y="583324"/>
                </a:cubicBezTo>
                <a:cubicBezTo>
                  <a:pt x="715712" y="568460"/>
                  <a:pt x="681706" y="564137"/>
                  <a:pt x="650847" y="551793"/>
                </a:cubicBezTo>
                <a:cubicBezTo>
                  <a:pt x="629026" y="543065"/>
                  <a:pt x="609606" y="528990"/>
                  <a:pt x="587785" y="520262"/>
                </a:cubicBezTo>
                <a:cubicBezTo>
                  <a:pt x="556926" y="507918"/>
                  <a:pt x="523564" y="502230"/>
                  <a:pt x="493192" y="488731"/>
                </a:cubicBezTo>
                <a:cubicBezTo>
                  <a:pt x="483043" y="484220"/>
                  <a:pt x="392512" y="415990"/>
                  <a:pt x="382833" y="425669"/>
                </a:cubicBezTo>
                <a:cubicBezTo>
                  <a:pt x="367067" y="441435"/>
                  <a:pt x="416011" y="455709"/>
                  <a:pt x="430130" y="472965"/>
                </a:cubicBezTo>
                <a:cubicBezTo>
                  <a:pt x="463408" y="513638"/>
                  <a:pt x="491445" y="558416"/>
                  <a:pt x="524723" y="599089"/>
                </a:cubicBezTo>
                <a:cubicBezTo>
                  <a:pt x="538841" y="616345"/>
                  <a:pt x="559060" y="628243"/>
                  <a:pt x="572019" y="646386"/>
                </a:cubicBezTo>
                <a:cubicBezTo>
                  <a:pt x="585679" y="665510"/>
                  <a:pt x="591458" y="689295"/>
                  <a:pt x="603550" y="709448"/>
                </a:cubicBezTo>
                <a:cubicBezTo>
                  <a:pt x="623047" y="741943"/>
                  <a:pt x="648466" y="770773"/>
                  <a:pt x="666612" y="804041"/>
                </a:cubicBezTo>
                <a:cubicBezTo>
                  <a:pt x="699361" y="864081"/>
                  <a:pt x="700862" y="896466"/>
                  <a:pt x="713909" y="961696"/>
                </a:cubicBezTo>
                <a:cubicBezTo>
                  <a:pt x="698143" y="1008993"/>
                  <a:pt x="715942" y="1096367"/>
                  <a:pt x="666612" y="1103586"/>
                </a:cubicBezTo>
                <a:cubicBezTo>
                  <a:pt x="468405" y="1132592"/>
                  <a:pt x="266938" y="1075281"/>
                  <a:pt x="67523" y="1056289"/>
                </a:cubicBezTo>
                <a:cubicBezTo>
                  <a:pt x="45953" y="1054235"/>
                  <a:pt x="-17207" y="1040524"/>
                  <a:pt x="4461" y="1040524"/>
                </a:cubicBezTo>
                <a:cubicBezTo>
                  <a:pt x="46829" y="1040524"/>
                  <a:pt x="88544" y="1051034"/>
                  <a:pt x="130585" y="1056289"/>
                </a:cubicBezTo>
                <a:lnTo>
                  <a:pt x="240943" y="1087820"/>
                </a:lnTo>
                <a:cubicBezTo>
                  <a:pt x="256861" y="1092595"/>
                  <a:pt x="273811" y="1095341"/>
                  <a:pt x="288240" y="1103586"/>
                </a:cubicBezTo>
                <a:cubicBezTo>
                  <a:pt x="311054" y="1116622"/>
                  <a:pt x="328771" y="1137363"/>
                  <a:pt x="351302" y="1150882"/>
                </a:cubicBezTo>
                <a:cubicBezTo>
                  <a:pt x="381531" y="1169019"/>
                  <a:pt x="415079" y="1181059"/>
                  <a:pt x="445895" y="1198179"/>
                </a:cubicBezTo>
                <a:cubicBezTo>
                  <a:pt x="462458" y="1207381"/>
                  <a:pt x="477426" y="1219200"/>
                  <a:pt x="493192" y="1229710"/>
                </a:cubicBezTo>
                <a:cubicBezTo>
                  <a:pt x="508957" y="1250731"/>
                  <a:pt x="528737" y="1269270"/>
                  <a:pt x="540488" y="1292772"/>
                </a:cubicBezTo>
                <a:cubicBezTo>
                  <a:pt x="574548" y="1360893"/>
                  <a:pt x="552618" y="1528440"/>
                  <a:pt x="540488" y="1560786"/>
                </a:cubicBezTo>
                <a:cubicBezTo>
                  <a:pt x="529729" y="1589477"/>
                  <a:pt x="487646" y="1591842"/>
                  <a:pt x="461661" y="1608082"/>
                </a:cubicBezTo>
                <a:cubicBezTo>
                  <a:pt x="445593" y="1618124"/>
                  <a:pt x="431679" y="1631918"/>
                  <a:pt x="414364" y="1639613"/>
                </a:cubicBezTo>
                <a:cubicBezTo>
                  <a:pt x="383992" y="1653112"/>
                  <a:pt x="319771" y="1671144"/>
                  <a:pt x="319771" y="1671144"/>
                </a:cubicBezTo>
                <a:cubicBezTo>
                  <a:pt x="354333" y="1712619"/>
                  <a:pt x="401375" y="1774874"/>
                  <a:pt x="445895" y="1813034"/>
                </a:cubicBezTo>
                <a:cubicBezTo>
                  <a:pt x="465845" y="1830134"/>
                  <a:pt x="487936" y="1844565"/>
                  <a:pt x="508957" y="1860331"/>
                </a:cubicBezTo>
                <a:cubicBezTo>
                  <a:pt x="515112" y="1872642"/>
                  <a:pt x="556254" y="1947494"/>
                  <a:pt x="556254" y="1970689"/>
                </a:cubicBezTo>
                <a:cubicBezTo>
                  <a:pt x="556254" y="2075924"/>
                  <a:pt x="548880" y="2181100"/>
                  <a:pt x="540488" y="2286000"/>
                </a:cubicBezTo>
                <a:cubicBezTo>
                  <a:pt x="538133" y="2315440"/>
                  <a:pt x="516943" y="2395947"/>
                  <a:pt x="508957" y="2427889"/>
                </a:cubicBezTo>
                <a:cubicBezTo>
                  <a:pt x="524723" y="2438399"/>
                  <a:pt x="544417" y="2444624"/>
                  <a:pt x="556254" y="2459420"/>
                </a:cubicBezTo>
                <a:cubicBezTo>
                  <a:pt x="604939" y="2520276"/>
                  <a:pt x="633104" y="2581589"/>
                  <a:pt x="666612" y="2648607"/>
                </a:cubicBezTo>
                <a:cubicBezTo>
                  <a:pt x="671867" y="2674883"/>
                  <a:pt x="674678" y="2701768"/>
                  <a:pt x="682378" y="2727434"/>
                </a:cubicBezTo>
                <a:cubicBezTo>
                  <a:pt x="690510" y="2754541"/>
                  <a:pt x="712496" y="2777997"/>
                  <a:pt x="713909" y="2806262"/>
                </a:cubicBezTo>
                <a:cubicBezTo>
                  <a:pt x="717854" y="2885166"/>
                  <a:pt x="703398" y="2963917"/>
                  <a:pt x="698143" y="3042744"/>
                </a:cubicBezTo>
                <a:cubicBezTo>
                  <a:pt x="729762" y="3137600"/>
                  <a:pt x="690348" y="3042861"/>
                  <a:pt x="761206" y="3137338"/>
                </a:cubicBezTo>
                <a:cubicBezTo>
                  <a:pt x="779591" y="3161852"/>
                  <a:pt x="792737" y="3189889"/>
                  <a:pt x="808502" y="3216165"/>
                </a:cubicBezTo>
                <a:cubicBezTo>
                  <a:pt x="959212" y="3165930"/>
                  <a:pt x="886195" y="3183247"/>
                  <a:pt x="1202640" y="3231931"/>
                </a:cubicBezTo>
                <a:cubicBezTo>
                  <a:pt x="1225869" y="3235505"/>
                  <a:pt x="1244681" y="3252952"/>
                  <a:pt x="1265702" y="3263462"/>
                </a:cubicBezTo>
                <a:cubicBezTo>
                  <a:pt x="1269590" y="3275125"/>
                  <a:pt x="1292626" y="3358055"/>
                  <a:pt x="1312999" y="3358055"/>
                </a:cubicBezTo>
                <a:cubicBezTo>
                  <a:pt x="1329617" y="3358055"/>
                  <a:pt x="1314237" y="3318829"/>
                  <a:pt x="1328764" y="3310758"/>
                </a:cubicBezTo>
                <a:cubicBezTo>
                  <a:pt x="1387163" y="3278314"/>
                  <a:pt x="1556749" y="3269041"/>
                  <a:pt x="1612543" y="3263462"/>
                </a:cubicBezTo>
                <a:cubicBezTo>
                  <a:pt x="1796474" y="3268717"/>
                  <a:pt x="1980689" y="3267749"/>
                  <a:pt x="2164337" y="3279227"/>
                </a:cubicBezTo>
                <a:cubicBezTo>
                  <a:pt x="2180923" y="3280264"/>
                  <a:pt x="2133659" y="3294993"/>
                  <a:pt x="2117040" y="3294993"/>
                </a:cubicBezTo>
                <a:cubicBezTo>
                  <a:pt x="2100421" y="3294993"/>
                  <a:pt x="2085509" y="3284482"/>
                  <a:pt x="2069743" y="3279227"/>
                </a:cubicBezTo>
                <a:cubicBezTo>
                  <a:pt x="2143316" y="3221420"/>
                  <a:pt x="2222059" y="3169649"/>
                  <a:pt x="2290461" y="3105807"/>
                </a:cubicBezTo>
                <a:cubicBezTo>
                  <a:pt x="2302610" y="3094468"/>
                  <a:pt x="2302196" y="3074632"/>
                  <a:pt x="2306226" y="3058510"/>
                </a:cubicBezTo>
                <a:cubicBezTo>
                  <a:pt x="2317977" y="3011506"/>
                  <a:pt x="2312829" y="2958166"/>
                  <a:pt x="2337757" y="2916620"/>
                </a:cubicBezTo>
                <a:cubicBezTo>
                  <a:pt x="2348905" y="2898040"/>
                  <a:pt x="2379798" y="2906110"/>
                  <a:pt x="2400819" y="2900855"/>
                </a:cubicBezTo>
                <a:cubicBezTo>
                  <a:pt x="2626448" y="2788041"/>
                  <a:pt x="2232348" y="2980248"/>
                  <a:pt x="2574240" y="2837793"/>
                </a:cubicBezTo>
                <a:cubicBezTo>
                  <a:pt x="2602526" y="2826007"/>
                  <a:pt x="2624617" y="2801876"/>
                  <a:pt x="2653068" y="2790496"/>
                </a:cubicBezTo>
                <a:cubicBezTo>
                  <a:pt x="2677947" y="2780544"/>
                  <a:pt x="2706043" y="2781781"/>
                  <a:pt x="2731895" y="2774731"/>
                </a:cubicBezTo>
                <a:cubicBezTo>
                  <a:pt x="2763960" y="2765986"/>
                  <a:pt x="2794155" y="2750898"/>
                  <a:pt x="2826488" y="2743200"/>
                </a:cubicBezTo>
                <a:cubicBezTo>
                  <a:pt x="2904691" y="2724580"/>
                  <a:pt x="2984143" y="2711669"/>
                  <a:pt x="3062971" y="2695903"/>
                </a:cubicBezTo>
                <a:cubicBezTo>
                  <a:pt x="3057919" y="2675693"/>
                  <a:pt x="3042750" y="2608164"/>
                  <a:pt x="3031440" y="2585544"/>
                </a:cubicBezTo>
                <a:cubicBezTo>
                  <a:pt x="2970315" y="2463296"/>
                  <a:pt x="3023772" y="2609834"/>
                  <a:pt x="2984143" y="2490951"/>
                </a:cubicBezTo>
                <a:cubicBezTo>
                  <a:pt x="2973049" y="2424384"/>
                  <a:pt x="2939675" y="2273335"/>
                  <a:pt x="2984143" y="2222938"/>
                </a:cubicBezTo>
                <a:cubicBezTo>
                  <a:pt x="3040448" y="2159126"/>
                  <a:pt x="3253195" y="2115524"/>
                  <a:pt x="3346750" y="2096813"/>
                </a:cubicBezTo>
                <a:cubicBezTo>
                  <a:pt x="3378095" y="2090544"/>
                  <a:pt x="3409812" y="2086303"/>
                  <a:pt x="3441343" y="2081048"/>
                </a:cubicBezTo>
                <a:cubicBezTo>
                  <a:pt x="3457109" y="2075793"/>
                  <a:pt x="3488640" y="2081901"/>
                  <a:pt x="3488640" y="2065282"/>
                </a:cubicBezTo>
                <a:cubicBezTo>
                  <a:pt x="3488640" y="2005291"/>
                  <a:pt x="3396512" y="1984287"/>
                  <a:pt x="3362516" y="1970689"/>
                </a:cubicBezTo>
                <a:cubicBezTo>
                  <a:pt x="3346750" y="1954924"/>
                  <a:pt x="3327586" y="1941944"/>
                  <a:pt x="3315219" y="1923393"/>
                </a:cubicBezTo>
                <a:cubicBezTo>
                  <a:pt x="3306001" y="1909566"/>
                  <a:pt x="3293282" y="1891526"/>
                  <a:pt x="3299454" y="1876096"/>
                </a:cubicBezTo>
                <a:cubicBezTo>
                  <a:pt x="3318281" y="1829028"/>
                  <a:pt x="3470435" y="1829105"/>
                  <a:pt x="3472874" y="1828800"/>
                </a:cubicBezTo>
                <a:cubicBezTo>
                  <a:pt x="3520171" y="1813034"/>
                  <a:pt x="3565877" y="1791280"/>
                  <a:pt x="3614764" y="1781503"/>
                </a:cubicBezTo>
                <a:cubicBezTo>
                  <a:pt x="3671682" y="1770119"/>
                  <a:pt x="3730401" y="1771241"/>
                  <a:pt x="3788185" y="1765738"/>
                </a:cubicBezTo>
                <a:lnTo>
                  <a:pt x="3945840" y="1749972"/>
                </a:lnTo>
                <a:cubicBezTo>
                  <a:pt x="4003647" y="1734206"/>
                  <a:pt x="4060770" y="1715673"/>
                  <a:pt x="4119261" y="1702675"/>
                </a:cubicBezTo>
                <a:cubicBezTo>
                  <a:pt x="4359577" y="1649271"/>
                  <a:pt x="4118595" y="1718607"/>
                  <a:pt x="4308447" y="1671144"/>
                </a:cubicBezTo>
                <a:cubicBezTo>
                  <a:pt x="4502362" y="1622665"/>
                  <a:pt x="4144018" y="1697725"/>
                  <a:pt x="4434571" y="1639613"/>
                </a:cubicBezTo>
                <a:cubicBezTo>
                  <a:pt x="4061519" y="1490393"/>
                  <a:pt x="4504490" y="1656750"/>
                  <a:pt x="3441343" y="1592317"/>
                </a:cubicBezTo>
                <a:cubicBezTo>
                  <a:pt x="3396525" y="1589601"/>
                  <a:pt x="3358134" y="1558225"/>
                  <a:pt x="3315219" y="1545020"/>
                </a:cubicBezTo>
                <a:cubicBezTo>
                  <a:pt x="3289608" y="1537140"/>
                  <a:pt x="3262388" y="1535754"/>
                  <a:pt x="3236392" y="1529255"/>
                </a:cubicBezTo>
                <a:cubicBezTo>
                  <a:pt x="3220270" y="1525224"/>
                  <a:pt x="3205074" y="1518054"/>
                  <a:pt x="3189095" y="1513489"/>
                </a:cubicBezTo>
                <a:cubicBezTo>
                  <a:pt x="3152489" y="1503030"/>
                  <a:pt x="3082413" y="1487374"/>
                  <a:pt x="3047206" y="1481958"/>
                </a:cubicBezTo>
                <a:cubicBezTo>
                  <a:pt x="3005330" y="1475516"/>
                  <a:pt x="2962957" y="1472635"/>
                  <a:pt x="2921081" y="1466193"/>
                </a:cubicBezTo>
                <a:cubicBezTo>
                  <a:pt x="2608103" y="1418043"/>
                  <a:pt x="3173381" y="1491817"/>
                  <a:pt x="2716130" y="1434662"/>
                </a:cubicBezTo>
                <a:cubicBezTo>
                  <a:pt x="2674089" y="1424152"/>
                  <a:pt x="2626063" y="1427169"/>
                  <a:pt x="2590006" y="1403131"/>
                </a:cubicBezTo>
                <a:cubicBezTo>
                  <a:pt x="2454455" y="1312765"/>
                  <a:pt x="2625961" y="1421109"/>
                  <a:pt x="2495412" y="1355834"/>
                </a:cubicBezTo>
                <a:cubicBezTo>
                  <a:pt x="2478465" y="1347360"/>
                  <a:pt x="2464567" y="1333704"/>
                  <a:pt x="2448116" y="1324303"/>
                </a:cubicBezTo>
                <a:cubicBezTo>
                  <a:pt x="2427711" y="1312643"/>
                  <a:pt x="2406075" y="1303282"/>
                  <a:pt x="2385054" y="1292772"/>
                </a:cubicBezTo>
                <a:lnTo>
                  <a:pt x="2369288" y="124547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8566500" y="2093263"/>
            <a:ext cx="1241839" cy="1713821"/>
            <a:chOff x="6754832" y="2129588"/>
            <a:chExt cx="1008994" cy="1713821"/>
          </a:xfrm>
        </p:grpSpPr>
        <p:sp>
          <p:nvSpPr>
            <p:cNvPr id="26" name="正方形/長方形 25"/>
            <p:cNvSpPr/>
            <p:nvPr/>
          </p:nvSpPr>
          <p:spPr>
            <a:xfrm>
              <a:off x="6754832" y="2627796"/>
              <a:ext cx="1008994" cy="13194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120039" y="2129588"/>
              <a:ext cx="244367" cy="171382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35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987E-6 -4.81481E-6 L 0.26439 -0.5615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1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01 -0.42754 C -0.22142 -0.41528 -0.22142 -0.40162 -0.22575 -0.39074 C -0.22783 -0.38472 -0.23809 -0.37916 -0.23809 -0.37893 C -0.25493 -0.39977 -0.26824 -0.42291 -0.27481 -0.45301 C -0.27818 -0.4912 -0.28186 -0.52384 -0.25284 -0.53102 C -0.22543 -0.5243 -0.23537 -0.4875 -0.24162 -0.44583 C -0.24274 -0.43541 -0.24835 -0.42685 -0.25284 -0.41828 C -0.27192 -0.38148 -0.2971 -0.36041 -0.3274 -0.34699 C -0.33686 -0.34282 -0.34648 -0.33912 -0.35626 -0.33565 C -0.35914 -0.33449 -0.36796 -0.33009 -0.36556 -0.33333 C -0.36267 -0.33703 -0.35818 -0.33634 -0.3545 -0.33773 C -0.3492 -0.34815 -0.33493 -0.38703 -0.32243 -0.39305 C -0.30463 -0.38264 -0.31008 -0.37106 -0.31137 -0.34467 C -0.31201 -0.34861 -0.31345 -0.35254 -0.31297 -0.35625 C -0.31104 -0.37222 -0.30207 -0.38264 -0.29229 -0.38611 C -0.28716 -0.38472 -0.28154 -0.38472 -0.27625 -0.38148 C -0.27481 -0.38055 -0.27481 -0.37708 -0.27481 -0.37453 C -0.27481 -0.35416 -0.27609 -0.33634 -0.291 -0.33102 C -0.29389 -0.33264 -0.29822 -0.33171 -0.30014 -0.33565 C -0.30255 -0.34074 -0.30175 -0.34768 -0.30175 -0.35416 C -0.30175 -0.37153 -0.30383 -0.39028 -0.30014 -0.40671 C -0.29774 -0.41759 -0.2902 -0.42453 -0.28427 -0.43217 C -0.25974 -0.46435 -0.22911 -0.47708 -0.19673 -0.48032 C -0.14879 -0.47639 -0.14542 -0.49791 -0.13468 -0.45741 C -0.13516 -0.43935 -0.13388 -0.42037 -0.13628 -0.40231 C -0.1374 -0.39676 -0.14125 -0.39282 -0.14414 -0.38866 C -0.15793 -0.36736 -0.17236 -0.34629 -0.19031 -0.33333 C -0.20539 -0.31157 -0.1916 -0.35856 -0.19031 -0.36088 C -0.18342 -0.37824 -0.17701 -0.39629 -0.16819 -0.41157 C -0.1528 -0.43819 -0.13756 -0.46504 -0.12217 -0.4919 C -0.11608 -0.50185 -0.11063 -0.51203 -0.10437 -0.52176 C -0.0994 -0.53032 -0.0885 -0.54699 -0.0885 -0.54676 C -0.0869 -0.55532 -0.08401 -0.56342 -0.08401 -0.57222 C -0.08401 -0.59166 -0.08481 -0.61134 -0.0885 -0.62986 C -0.09075 -0.6412 -0.10325 -0.64699 -0.10918 -0.65046 C -0.13051 -0.66296 -0.15344 -0.6625 -0.1762 -0.66435 C -0.24066 -0.67569 -0.3165 -0.7118 -0.36395 -0.63449 C -0.36604 -0.62754 -0.36796 -0.6206 -0.37021 -0.61366 C -0.37213 -0.60741 -0.3763 -0.60231 -0.37662 -0.59537 C -0.37742 -0.57616 -0.37486 -0.55694 -0.37341 -0.53773 C -0.37277 -0.52916 -0.37261 -0.52037 -0.37021 -0.5125 C -0.34936 -0.44491 -0.31682 -0.3919 -0.30832 -0.31713 C -0.31088 -0.31018 -0.31217 -0.30162 -0.31634 -0.29653 C -0.3197 -0.29236 -0.32451 -0.2919 -0.329 -0.2919 C -0.36171 -0.2919 -0.39474 -0.29491 -0.42761 -0.29653 C -0.46096 -0.32778 -0.46096 -0.39514 -0.46897 -0.44583 C -0.46849 -0.48264 -0.47106 -0.51991 -0.46737 -0.55625 C -0.464 -0.58889 -0.4228 -0.62129 -0.40532 -0.63217 C -0.3763 -0.65046 -0.3484 -0.67268 -0.31794 -0.68495 C -0.28186 -0.69953 -0.24563 -0.71111 -0.20939 -0.72407 C -0.19593 -0.72338 -0.18182 -0.72361 -0.16819 -0.72176 C -0.15039 -0.71944 -0.16033 -0.71643 -0.14414 -0.70787 C -0.13227 -0.70139 -0.11993 -0.69629 -0.10758 -0.6919 C -0.08834 -0.68495 -0.06686 -0.68078 -0.04698 -0.67801 C -0.04136 -0.69467 -0.02998 -0.71458 -0.04698 -0.72407 C -0.05114 -0.72639 -0.05547 -0.72708 -0.0598 -0.7287 C -0.14125 -0.72754 -0.23376 -0.78194 -0.26198 -0.65972 C -0.26086 -0.62754 -0.26118 -0.59514 -0.25878 -0.56319 C -0.25733 -0.54421 -0.24691 -0.51088 -0.2429 -0.4919 C -0.23777 -0.46551 -0.23344 -0.43819 -0.22895 -0.41157 C -0.22687 -0.35486 -0.22527 -0.34421 -0.23168 -0.28032 C -0.23328 -0.26828 -0.2421 -0.24282 -0.24611 -0.23217 C -0.24964 -0.22245 -0.26054 -0.20671 -0.26054 -0.20648 C -0.27786 -0.20833 -0.29565 -0.20671 -0.31297 -0.21134 C -0.34359 -0.21944 -0.39458 -0.25741 -0.41638 -0.28958 C -0.41847 -0.29653 -0.42135 -0.30301 -0.4228 -0.31018 C -0.42681 -0.33125 -0.43242 -0.37453 -0.43242 -0.3743 C -0.43146 -0.39838 -0.43242 -0.42245 -0.42921 -0.44583 C -0.42472 -0.4794 -0.39073 -0.53379 -0.37662 -0.55625 C -0.33285 -0.62662 -0.26327 -0.68958 -0.19673 -0.70347 C -0.1855 -0.70185 -0.17348 -0.70532 -0.16322 -0.69884 C -0.15424 -0.69305 -0.14863 -0.68009 -0.14253 -0.66898 C -0.1281 -0.6419 -0.11848 -0.61227 -0.11239 -0.57916 C -0.11624 -0.53102 -0.11127 -0.52477 -0.12826 -0.49421 C -0.13484 -0.48241 -0.13853 -0.46944 -0.14911 -0.46435 C -0.15953 -0.46666 -0.16642 -0.4662 -0.16642 -0.48495 L -0.09187 -0.4368 " pathEditMode="relative" rAng="0" ptsTypes="fffffffffffffffffffffffffffffffffffffffffffffffffffffffffffffffffffffffffff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¯ãªãã¯ããã¨æ°ããã¦ã£ã³ãã¦ã§éãã¾ã">
            <a:extLst>
              <a:ext uri="{FF2B5EF4-FFF2-40B4-BE49-F238E27FC236}">
                <a16:creationId xmlns="" xmlns:a16="http://schemas.microsoft.com/office/drawing/2014/main" id="{ED59552F-14B4-4C3D-B968-667158973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¯ãªãã¯ããã¨æ°ããã¦ã£ã³ãã¦ã§éãã¾ã">
            <a:extLst>
              <a:ext uri="{FF2B5EF4-FFF2-40B4-BE49-F238E27FC236}">
                <a16:creationId xmlns="" xmlns:a16="http://schemas.microsoft.com/office/drawing/2014/main" id="{16D6527B-1F23-4D13-897A-92B7E08A1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/>
          <a:stretch/>
        </p:blipFill>
        <p:spPr bwMode="auto">
          <a:xfrm>
            <a:off x="175735" y="0"/>
            <a:ext cx="118405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858f77408d1f2775d1dfb1f84e9f8b87_400.jpg">
            <a:extLst>
              <a:ext uri="{FF2B5EF4-FFF2-40B4-BE49-F238E27FC236}">
                <a16:creationId xmlns="" xmlns:a16="http://schemas.microsoft.com/office/drawing/2014/main" id="{0240A640-43F2-4D8F-B371-B7813ECF17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1409" y="-98474"/>
            <a:ext cx="12333409" cy="73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="" xmlns:a16="http://schemas.microsoft.com/office/drawing/2014/main" id="{C57AD65C-5312-4D14-B62B-C149FEFAB76B}"/>
              </a:ext>
            </a:extLst>
          </p:cNvPr>
          <p:cNvGrpSpPr/>
          <p:nvPr/>
        </p:nvGrpSpPr>
        <p:grpSpPr>
          <a:xfrm>
            <a:off x="390871" y="224573"/>
            <a:ext cx="10425433" cy="6748706"/>
            <a:chOff x="1195478" y="1051837"/>
            <a:chExt cx="9432961" cy="5795872"/>
          </a:xfrm>
        </p:grpSpPr>
        <p:pic>
          <p:nvPicPr>
            <p:cNvPr id="3" name="図 2" descr="pika.jpg">
              <a:extLst>
                <a:ext uri="{FF2B5EF4-FFF2-40B4-BE49-F238E27FC236}">
                  <a16:creationId xmlns="" xmlns:a16="http://schemas.microsoft.com/office/drawing/2014/main" id="{2D2AB9B0-C718-4A4D-B5A6-51B86F3C61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32" y="2312826"/>
              <a:ext cx="1443055" cy="1789682"/>
            </a:xfrm>
            <a:prstGeom prst="rect">
              <a:avLst/>
            </a:prstGeom>
          </p:spPr>
        </p:pic>
        <p:pic>
          <p:nvPicPr>
            <p:cNvPr id="4" name="図 3" descr="pika.jpg">
              <a:extLst>
                <a:ext uri="{FF2B5EF4-FFF2-40B4-BE49-F238E27FC236}">
                  <a16:creationId xmlns="" xmlns:a16="http://schemas.microsoft.com/office/drawing/2014/main" id="{D84EC68E-B608-4563-A2E3-40651381D4D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1042" y="2571244"/>
              <a:ext cx="1443055" cy="1789682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="" xmlns:a16="http://schemas.microsoft.com/office/drawing/2014/main" id="{DD3DDA2B-00B1-4A43-95B7-CB12C70221AB}"/>
                </a:ext>
              </a:extLst>
            </p:cNvPr>
            <p:cNvGrpSpPr/>
            <p:nvPr/>
          </p:nvGrpSpPr>
          <p:grpSpPr>
            <a:xfrm>
              <a:off x="3533841" y="1994380"/>
              <a:ext cx="5124318" cy="3910786"/>
              <a:chOff x="2864069" y="-4906670"/>
              <a:chExt cx="5124318" cy="3910786"/>
            </a:xfrm>
          </p:grpSpPr>
          <p:pic>
            <p:nvPicPr>
              <p:cNvPr id="2" name="図 1" descr="img_year_5208.jpg">
                <a:extLst>
                  <a:ext uri="{FF2B5EF4-FFF2-40B4-BE49-F238E27FC236}">
                    <a16:creationId xmlns="" xmlns:a16="http://schemas.microsoft.com/office/drawing/2014/main" id="{78735A90-0D15-4B3F-8FB1-4084578314ED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291" b="89921" l="10000" r="90000">
                            <a14:foregroundMark x1="36800" y1="18740" x2="36800" y2="18740"/>
                            <a14:foregroundMark x1="36000" y1="9291" x2="36000" y2="9291"/>
                            <a14:backgroundMark x1="69000" y1="18425" x2="69000" y2="18425"/>
                            <a14:backgroundMark x1="56400" y1="15748" x2="71200" y2="26929"/>
                            <a14:backgroundMark x1="67000" y1="24567" x2="73400" y2="34331"/>
                            <a14:backgroundMark x1="73400" y1="34331" x2="73400" y2="34331"/>
                            <a14:backgroundMark x1="57400" y1="21890" x2="65000" y2="28976"/>
                            <a14:backgroundMark x1="54000" y1="24567" x2="70200" y2="32283"/>
                            <a14:backgroundMark x1="74800" y1="21417" x2="80800" y2="31339"/>
                            <a14:backgroundMark x1="80800" y1="31339" x2="80800" y2="31339"/>
                            <a14:backgroundMark x1="74200" y1="22205" x2="79600" y2="38110"/>
                            <a14:backgroundMark x1="57400" y1="27244" x2="70800" y2="37480"/>
                            <a14:backgroundMark x1="51200" y1="52598" x2="51200" y2="5259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64069" y="-4906670"/>
                <a:ext cx="5124318" cy="3910786"/>
              </a:xfrm>
              <a:prstGeom prst="rect">
                <a:avLst/>
              </a:prstGeom>
            </p:spPr>
          </p:pic>
          <p:sp>
            <p:nvSpPr>
              <p:cNvPr id="6" name="正方形/長方形 5">
                <a:extLst>
                  <a:ext uri="{FF2B5EF4-FFF2-40B4-BE49-F238E27FC236}">
                    <a16:creationId xmlns="" xmlns:a16="http://schemas.microsoft.com/office/drawing/2014/main" id="{E38C3771-C887-40D0-AA85-CD0CB3A597E3}"/>
                  </a:ext>
                </a:extLst>
              </p:cNvPr>
              <p:cNvSpPr/>
              <p:nvPr/>
            </p:nvSpPr>
            <p:spPr>
              <a:xfrm>
                <a:off x="5242187" y="-3056959"/>
                <a:ext cx="1089610" cy="51683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050" name="Picture 2" descr="ã¯ãªãã¯ããã¨æ°ããã¦ã£ã³ãã¦ã§éãã¾ã">
              <a:extLst>
                <a:ext uri="{FF2B5EF4-FFF2-40B4-BE49-F238E27FC236}">
                  <a16:creationId xmlns="" xmlns:a16="http://schemas.microsoft.com/office/drawing/2014/main" id="{EB922F19-BA3D-47B4-95AF-1608C5EB6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42" b="89474" l="2196" r="95210">
                          <a14:foregroundMark x1="8383" y1="75731" x2="8383" y2="75731"/>
                          <a14:foregroundMark x1="2794" y1="80994" x2="2794" y2="80994"/>
                          <a14:foregroundMark x1="8782" y1="84503" x2="8782" y2="84503"/>
                          <a14:foregroundMark x1="31337" y1="84503" x2="31337" y2="84503"/>
                          <a14:foregroundMark x1="24750" y1="86257" x2="24750" y2="84211"/>
                          <a14:foregroundMark x1="19960" y1="86550" x2="19960" y2="86550"/>
                          <a14:foregroundMark x1="18363" y1="88304" x2="18363" y2="88304"/>
                          <a14:foregroundMark x1="41517" y1="89766" x2="41517" y2="89766"/>
                          <a14:foregroundMark x1="66866" y1="75731" x2="66866" y2="75731"/>
                          <a14:foregroundMark x1="88822" y1="82456" x2="88822" y2="82456"/>
                          <a14:foregroundMark x1="69461" y1="87135" x2="69461" y2="87135"/>
                          <a14:foregroundMark x1="73253" y1="82456" x2="73253" y2="82456"/>
                          <a14:foregroundMark x1="83234" y1="84211" x2="83234" y2="84211"/>
                          <a14:foregroundMark x1="95210" y1="71053" x2="95210" y2="71053"/>
                          <a14:foregroundMark x1="88623" y1="85965" x2="88623" y2="85965"/>
                          <a14:foregroundMark x1="25150" y1="88304" x2="25150" y2="88304"/>
                          <a14:foregroundMark x1="31936" y1="82456" x2="31936" y2="82456"/>
                          <a14:foregroundMark x1="34930" y1="59649" x2="34930" y2="59649"/>
                          <a14:foregroundMark x1="93214" y1="85380" x2="93214" y2="85380"/>
                          <a14:foregroundMark x1="94012" y1="83041" x2="94012" y2="83041"/>
                          <a14:foregroundMark x1="92615" y1="83333" x2="92615" y2="83333"/>
                          <a14:foregroundMark x1="92216" y1="87427" x2="92216" y2="87427"/>
                          <a14:foregroundMark x1="61078" y1="86550" x2="61078" y2="86550"/>
                          <a14:foregroundMark x1="70259" y1="55848" x2="70259" y2="55848"/>
                          <a14:foregroundMark x1="65868" y1="56140" x2="65868" y2="56140"/>
                          <a14:foregroundMark x1="62076" y1="56433" x2="62076" y2="56433"/>
                          <a14:foregroundMark x1="31936" y1="62573" x2="31936" y2="62573"/>
                          <a14:foregroundMark x1="31138" y1="61111" x2="31138" y2="61111"/>
                          <a14:foregroundMark x1="26946" y1="61404" x2="26946" y2="61404"/>
                          <a14:foregroundMark x1="39122" y1="56433" x2="39122" y2="56433"/>
                          <a14:foregroundMark x1="4591" y1="83918" x2="4591" y2="83918"/>
                          <a14:foregroundMark x1="4391" y1="84503" x2="4391" y2="84503"/>
                          <a14:foregroundMark x1="4391" y1="85965" x2="4391" y2="85965"/>
                          <a14:foregroundMark x1="2196" y1="80409" x2="2196" y2="80409"/>
                          <a14:foregroundMark x1="47305" y1="53216" x2="47305" y2="53216"/>
                          <a14:foregroundMark x1="50100" y1="42690" x2="49102" y2="50292"/>
                          <a14:foregroundMark x1="49102" y1="50292" x2="47904" y2="53801"/>
                          <a14:foregroundMark x1="49501" y1="41228" x2="49501" y2="41228"/>
                          <a14:backgroundMark x1="44711" y1="50292" x2="45308" y2="50292"/>
                          <a14:backgroundMark x1="38523" y1="53801" x2="38523" y2="53801"/>
                          <a14:backgroundMark x1="46307" y1="55263" x2="46307" y2="55263"/>
                          <a14:backgroundMark x1="52495" y1="55263" x2="52495" y2="55263"/>
                          <a14:backgroundMark x1="55289" y1="54678" x2="55289" y2="54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478" y="1051837"/>
              <a:ext cx="9432961" cy="579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42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054 -0.41366 L 2.77556E-17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3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ã¯ãªãã¯ããã¨æ°ããã¦ã£ã³ãã¦ã§éãã¾ã">
            <a:extLst>
              <a:ext uri="{FF2B5EF4-FFF2-40B4-BE49-F238E27FC236}">
                <a16:creationId xmlns="" xmlns:a16="http://schemas.microsoft.com/office/drawing/2014/main" id="{16D6527B-1F23-4D13-897A-92B7E08A1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24" b="92784" l="9843" r="89961">
                        <a14:foregroundMark x1="36024" y1="92784" x2="36024" y2="92784"/>
                        <a14:foregroundMark x1="37795" y1="86598" x2="37795" y2="86598"/>
                        <a14:foregroundMark x1="34252" y1="87973" x2="34252" y2="87973"/>
                        <a14:foregroundMark x1="36024" y1="87629" x2="36024" y2="87629"/>
                        <a14:foregroundMark x1="35433" y1="85567" x2="36811" y2="92096"/>
                        <a14:foregroundMark x1="63189" y1="86942" x2="63189" y2="86942"/>
                        <a14:foregroundMark x1="60236" y1="84536" x2="60236" y2="84536"/>
                        <a14:foregroundMark x1="62008" y1="84536" x2="62008" y2="89691"/>
                        <a14:backgroundMark x1="39567" y1="75258" x2="39567" y2="75258"/>
                        <a14:backgroundMark x1="35630" y1="70447" x2="35630" y2="70447"/>
                        <a14:backgroundMark x1="45276" y1="81787" x2="45276" y2="81787"/>
                        <a14:backgroundMark x1="50197" y1="71478" x2="50197" y2="71478"/>
                        <a14:backgroundMark x1="51181" y1="69072" x2="50787" y2="71134"/>
                        <a14:backgroundMark x1="50394" y1="68385" x2="52559" y2="74227"/>
                        <a14:backgroundMark x1="52953" y1="71478" x2="53543" y2="71478"/>
                        <a14:backgroundMark x1="29134" y1="62543" x2="49606" y2="72165"/>
                        <a14:backgroundMark x1="49606" y1="72165" x2="58071" y2="78351"/>
                        <a14:backgroundMark x1="58071" y1="78351" x2="59252" y2="79725"/>
                        <a14:backgroundMark x1="45472" y1="67354" x2="54331" y2="64261"/>
                        <a14:backgroundMark x1="54331" y1="64261" x2="57087" y2="64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08"/>
          <a:stretch/>
        </p:blipFill>
        <p:spPr bwMode="auto">
          <a:xfrm>
            <a:off x="-900677" y="-623454"/>
            <a:ext cx="13993354" cy="81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="" xmlns:a16="http://schemas.microsoft.com/office/drawing/2014/main" id="{DB1B14DA-77E7-4CCF-AE3D-C16792EF9377}"/>
              </a:ext>
            </a:extLst>
          </p:cNvPr>
          <p:cNvSpPr/>
          <p:nvPr/>
        </p:nvSpPr>
        <p:spPr>
          <a:xfrm rot="1088778">
            <a:off x="5444837" y="3429000"/>
            <a:ext cx="955963" cy="602673"/>
          </a:xfrm>
          <a:custGeom>
            <a:avLst/>
            <a:gdLst>
              <a:gd name="connsiteX0" fmla="*/ 0 w 872837"/>
              <a:gd name="connsiteY0" fmla="*/ 124691 h 177526"/>
              <a:gd name="connsiteX1" fmla="*/ 831273 w 872837"/>
              <a:gd name="connsiteY1" fmla="*/ 124691 h 177526"/>
              <a:gd name="connsiteX2" fmla="*/ 872837 w 872837"/>
              <a:gd name="connsiteY2" fmla="*/ 0 h 17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837" h="177526">
                <a:moveTo>
                  <a:pt x="0" y="124691"/>
                </a:moveTo>
                <a:cubicBezTo>
                  <a:pt x="301204" y="167720"/>
                  <a:pt x="504090" y="218172"/>
                  <a:pt x="831273" y="124691"/>
                </a:cubicBezTo>
                <a:cubicBezTo>
                  <a:pt x="873399" y="112655"/>
                  <a:pt x="872837" y="0"/>
                  <a:pt x="87283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="" xmlns:a16="http://schemas.microsoft.com/office/drawing/2014/main" id="{DE232677-ABA1-4E2E-AEE2-4D6D12C0F533}"/>
              </a:ext>
            </a:extLst>
          </p:cNvPr>
          <p:cNvSpPr/>
          <p:nvPr/>
        </p:nvSpPr>
        <p:spPr>
          <a:xfrm>
            <a:off x="4946073" y="2743200"/>
            <a:ext cx="665018" cy="134923"/>
          </a:xfrm>
          <a:custGeom>
            <a:avLst/>
            <a:gdLst>
              <a:gd name="connsiteX0" fmla="*/ 0 w 665018"/>
              <a:gd name="connsiteY0" fmla="*/ 41564 h 134923"/>
              <a:gd name="connsiteX1" fmla="*/ 540327 w 665018"/>
              <a:gd name="connsiteY1" fmla="*/ 83127 h 134923"/>
              <a:gd name="connsiteX2" fmla="*/ 665018 w 665018"/>
              <a:gd name="connsiteY2" fmla="*/ 0 h 13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18" h="134923">
                <a:moveTo>
                  <a:pt x="0" y="41564"/>
                </a:moveTo>
                <a:cubicBezTo>
                  <a:pt x="251898" y="142323"/>
                  <a:pt x="223059" y="169655"/>
                  <a:pt x="540327" y="83127"/>
                </a:cubicBezTo>
                <a:cubicBezTo>
                  <a:pt x="588520" y="69983"/>
                  <a:pt x="665018" y="0"/>
                  <a:pt x="66501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="" xmlns:a16="http://schemas.microsoft.com/office/drawing/2014/main" id="{E271671C-53DE-42EE-98F0-F20C1801E500}"/>
              </a:ext>
            </a:extLst>
          </p:cNvPr>
          <p:cNvSpPr/>
          <p:nvPr/>
        </p:nvSpPr>
        <p:spPr>
          <a:xfrm>
            <a:off x="6025924" y="2628741"/>
            <a:ext cx="665018" cy="134923"/>
          </a:xfrm>
          <a:custGeom>
            <a:avLst/>
            <a:gdLst>
              <a:gd name="connsiteX0" fmla="*/ 0 w 665018"/>
              <a:gd name="connsiteY0" fmla="*/ 41564 h 134923"/>
              <a:gd name="connsiteX1" fmla="*/ 540327 w 665018"/>
              <a:gd name="connsiteY1" fmla="*/ 83127 h 134923"/>
              <a:gd name="connsiteX2" fmla="*/ 665018 w 665018"/>
              <a:gd name="connsiteY2" fmla="*/ 0 h 13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018" h="134923">
                <a:moveTo>
                  <a:pt x="0" y="41564"/>
                </a:moveTo>
                <a:cubicBezTo>
                  <a:pt x="251898" y="142323"/>
                  <a:pt x="223059" y="169655"/>
                  <a:pt x="540327" y="83127"/>
                </a:cubicBezTo>
                <a:cubicBezTo>
                  <a:pt x="588520" y="69983"/>
                  <a:pt x="665018" y="0"/>
                  <a:pt x="66501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="" xmlns:a16="http://schemas.microsoft.com/office/drawing/2014/main" id="{C19417AA-BAE7-4DF6-9C13-1A59818F9CD4}"/>
              </a:ext>
            </a:extLst>
          </p:cNvPr>
          <p:cNvGrpSpPr/>
          <p:nvPr/>
        </p:nvGrpSpPr>
        <p:grpSpPr>
          <a:xfrm>
            <a:off x="3719142" y="3979878"/>
            <a:ext cx="4613564" cy="3159198"/>
            <a:chOff x="-8811491" y="3891316"/>
            <a:chExt cx="4031673" cy="2631148"/>
          </a:xfrm>
        </p:grpSpPr>
        <p:sp>
          <p:nvSpPr>
            <p:cNvPr id="4" name="ハート 3">
              <a:extLst>
                <a:ext uri="{FF2B5EF4-FFF2-40B4-BE49-F238E27FC236}">
                  <a16:creationId xmlns="" xmlns:a16="http://schemas.microsoft.com/office/drawing/2014/main" id="{DC736412-968E-4B7B-B006-D0C1073CB2DF}"/>
                </a:ext>
              </a:extLst>
            </p:cNvPr>
            <p:cNvSpPr/>
            <p:nvPr/>
          </p:nvSpPr>
          <p:spPr>
            <a:xfrm>
              <a:off x="-8811491" y="3891316"/>
              <a:ext cx="4031673" cy="2631148"/>
            </a:xfrm>
            <a:prstGeom prst="hear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2" descr="ã¯ãªãã¯ããã¨æ°ããã¦ã£ã³ãã¦ã§éãã¾ã">
              <a:extLst>
                <a:ext uri="{FF2B5EF4-FFF2-40B4-BE49-F238E27FC236}">
                  <a16:creationId xmlns="" xmlns:a16="http://schemas.microsoft.com/office/drawing/2014/main" id="{87523B7E-53E9-465D-BE07-CA115AB6C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36313" y="4478196"/>
              <a:ext cx="1681315" cy="204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53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="" xmlns:a16="http://schemas.microsoft.com/office/drawing/2014/main" id="{080F0745-9868-4990-8A95-F5F8841A1634}"/>
              </a:ext>
            </a:extLst>
          </p:cNvPr>
          <p:cNvGrpSpPr/>
          <p:nvPr/>
        </p:nvGrpSpPr>
        <p:grpSpPr>
          <a:xfrm>
            <a:off x="563061" y="-349217"/>
            <a:ext cx="11065877" cy="7556434"/>
            <a:chOff x="404035" y="-804452"/>
            <a:chExt cx="11065877" cy="7556434"/>
          </a:xfrm>
        </p:grpSpPr>
        <p:grpSp>
          <p:nvGrpSpPr>
            <p:cNvPr id="5" name="グループ化 4">
              <a:extLst>
                <a:ext uri="{FF2B5EF4-FFF2-40B4-BE49-F238E27FC236}">
                  <a16:creationId xmlns="" xmlns:a16="http://schemas.microsoft.com/office/drawing/2014/main" id="{8F02B9B1-2E9D-4EA0-BB4B-4CBDC3409CB7}"/>
                </a:ext>
              </a:extLst>
            </p:cNvPr>
            <p:cNvGrpSpPr/>
            <p:nvPr/>
          </p:nvGrpSpPr>
          <p:grpSpPr>
            <a:xfrm>
              <a:off x="404035" y="-804452"/>
              <a:ext cx="11065877" cy="7556434"/>
              <a:chOff x="3840192" y="1470222"/>
              <a:chExt cx="4772025" cy="3257550"/>
            </a:xfrm>
          </p:grpSpPr>
          <p:pic>
            <p:nvPicPr>
              <p:cNvPr id="2" name="図 1" descr="img_year_5208.jpg">
                <a:extLst>
                  <a:ext uri="{FF2B5EF4-FFF2-40B4-BE49-F238E27FC236}">
                    <a16:creationId xmlns="" xmlns:a16="http://schemas.microsoft.com/office/drawing/2014/main" id="{78735A90-0D15-4B3F-8FB1-4084578314ED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91100" y="2586038"/>
                <a:ext cx="2209800" cy="1685925"/>
              </a:xfrm>
              <a:prstGeom prst="rect">
                <a:avLst/>
              </a:prstGeom>
            </p:spPr>
          </p:pic>
          <p:pic>
            <p:nvPicPr>
              <p:cNvPr id="3" name="図 2" descr="pika.jpg">
                <a:extLst>
                  <a:ext uri="{FF2B5EF4-FFF2-40B4-BE49-F238E27FC236}">
                    <a16:creationId xmlns="" xmlns:a16="http://schemas.microsoft.com/office/drawing/2014/main" id="{2D2AB9B0-C718-4A4D-B5A6-51B86F3C613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79950" y="3043237"/>
                <a:ext cx="622300" cy="771525"/>
              </a:xfrm>
              <a:prstGeom prst="rect">
                <a:avLst/>
              </a:prstGeom>
            </p:spPr>
          </p:pic>
          <p:pic>
            <p:nvPicPr>
              <p:cNvPr id="4" name="図 3" descr="pika.jpg">
                <a:extLst>
                  <a:ext uri="{FF2B5EF4-FFF2-40B4-BE49-F238E27FC236}">
                    <a16:creationId xmlns="" xmlns:a16="http://schemas.microsoft.com/office/drawing/2014/main" id="{D84EC68E-B608-4563-A2E3-40651381D4D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55901" y="2657474"/>
                <a:ext cx="622300" cy="771525"/>
              </a:xfrm>
              <a:prstGeom prst="rect">
                <a:avLst/>
              </a:prstGeom>
            </p:spPr>
          </p:pic>
          <p:pic>
            <p:nvPicPr>
              <p:cNvPr id="2050" name="Picture 2" descr="ã¯ãªãã¯ããã¨æ°ããã¦ã£ã³ãã¦ã§éãã¾ã">
                <a:extLst>
                  <a:ext uri="{FF2B5EF4-FFF2-40B4-BE49-F238E27FC236}">
                    <a16:creationId xmlns="" xmlns:a16="http://schemas.microsoft.com/office/drawing/2014/main" id="{EB922F19-BA3D-47B4-95AF-1608C5EB6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42" b="89474" l="2196" r="95210">
                            <a14:foregroundMark x1="8383" y1="75731" x2="8383" y2="75731"/>
                            <a14:foregroundMark x1="2794" y1="80994" x2="2794" y2="80994"/>
                            <a14:foregroundMark x1="8782" y1="84503" x2="8782" y2="84503"/>
                            <a14:foregroundMark x1="31337" y1="84503" x2="31337" y2="84503"/>
                            <a14:foregroundMark x1="24750" y1="86257" x2="24750" y2="84211"/>
                            <a14:foregroundMark x1="19960" y1="86550" x2="19960" y2="86550"/>
                            <a14:foregroundMark x1="18363" y1="88304" x2="18363" y2="88304"/>
                            <a14:foregroundMark x1="41517" y1="89766" x2="41517" y2="89766"/>
                            <a14:foregroundMark x1="66866" y1="75731" x2="66866" y2="75731"/>
                            <a14:foregroundMark x1="88822" y1="82456" x2="88822" y2="82456"/>
                            <a14:foregroundMark x1="69461" y1="87135" x2="69461" y2="87135"/>
                            <a14:foregroundMark x1="73253" y1="82456" x2="73253" y2="82456"/>
                            <a14:foregroundMark x1="83234" y1="84211" x2="83234" y2="84211"/>
                            <a14:foregroundMark x1="95210" y1="71053" x2="95210" y2="71053"/>
                            <a14:foregroundMark x1="88623" y1="85965" x2="88623" y2="85965"/>
                            <a14:foregroundMark x1="25150" y1="88304" x2="25150" y2="88304"/>
                            <a14:foregroundMark x1="31936" y1="82456" x2="31936" y2="82456"/>
                            <a14:foregroundMark x1="34930" y1="59649" x2="34930" y2="59649"/>
                            <a14:foregroundMark x1="93214" y1="85380" x2="93214" y2="85380"/>
                            <a14:foregroundMark x1="94012" y1="83041" x2="94012" y2="83041"/>
                            <a14:foregroundMark x1="92615" y1="83333" x2="92615" y2="83333"/>
                            <a14:foregroundMark x1="92216" y1="87427" x2="92216" y2="87427"/>
                            <a14:foregroundMark x1="61078" y1="86550" x2="61078" y2="86550"/>
                            <a14:foregroundMark x1="70259" y1="55848" x2="70259" y2="55848"/>
                            <a14:foregroundMark x1="65868" y1="56140" x2="65868" y2="56140"/>
                            <a14:foregroundMark x1="62076" y1="56433" x2="62076" y2="56433"/>
                            <a14:foregroundMark x1="31936" y1="62573" x2="31936" y2="62573"/>
                            <a14:foregroundMark x1="31138" y1="61111" x2="31138" y2="61111"/>
                            <a14:foregroundMark x1="26946" y1="61404" x2="26946" y2="61404"/>
                            <a14:foregroundMark x1="39122" y1="56433" x2="39122" y2="56433"/>
                            <a14:foregroundMark x1="4591" y1="83918" x2="4591" y2="83918"/>
                            <a14:foregroundMark x1="4391" y1="84503" x2="4391" y2="84503"/>
                            <a14:foregroundMark x1="4391" y1="85965" x2="4391" y2="85965"/>
                            <a14:foregroundMark x1="2196" y1="80409" x2="2196" y2="80409"/>
                            <a14:backgroundMark x1="46108" y1="50585" x2="46108" y2="50585"/>
                            <a14:backgroundMark x1="44711" y1="50292" x2="50499" y2="50292"/>
                            <a14:backgroundMark x1="38523" y1="53801" x2="38523" y2="53801"/>
                            <a14:backgroundMark x1="46307" y1="55263" x2="46307" y2="55263"/>
                            <a14:backgroundMark x1="52495" y1="55263" x2="52495" y2="55263"/>
                            <a14:backgroundMark x1="55289" y1="54678" x2="55289" y2="546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192" y="1470222"/>
                <a:ext cx="4772025" cy="3257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グループ化 14">
              <a:extLst>
                <a:ext uri="{FF2B5EF4-FFF2-40B4-BE49-F238E27FC236}">
                  <a16:creationId xmlns="" xmlns:a16="http://schemas.microsoft.com/office/drawing/2014/main" id="{CD845DD8-651C-48B0-93CB-8FAA3925D8F0}"/>
                </a:ext>
              </a:extLst>
            </p:cNvPr>
            <p:cNvGrpSpPr/>
            <p:nvPr/>
          </p:nvGrpSpPr>
          <p:grpSpPr>
            <a:xfrm>
              <a:off x="3086217" y="1473461"/>
              <a:ext cx="7378249" cy="3871456"/>
              <a:chOff x="-18027186" y="-236027"/>
              <a:chExt cx="7378249" cy="3871456"/>
            </a:xfrm>
          </p:grpSpPr>
          <p:sp>
            <p:nvSpPr>
              <p:cNvPr id="14" name="楕円 13">
                <a:extLst>
                  <a:ext uri="{FF2B5EF4-FFF2-40B4-BE49-F238E27FC236}">
                    <a16:creationId xmlns="" xmlns:a16="http://schemas.microsoft.com/office/drawing/2014/main" id="{E3D67820-F550-4E16-903A-80674B2837ED}"/>
                  </a:ext>
                </a:extLst>
              </p:cNvPr>
              <p:cNvSpPr/>
              <p:nvPr/>
            </p:nvSpPr>
            <p:spPr>
              <a:xfrm>
                <a:off x="-15291135" y="370815"/>
                <a:ext cx="1723519" cy="21218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="" xmlns:a16="http://schemas.microsoft.com/office/drawing/2014/main" id="{4DEE1037-BD1A-4BAF-9C12-058457EFB819}"/>
                  </a:ext>
                </a:extLst>
              </p:cNvPr>
              <p:cNvGrpSpPr/>
              <p:nvPr/>
            </p:nvGrpSpPr>
            <p:grpSpPr>
              <a:xfrm>
                <a:off x="-18027186" y="-236027"/>
                <a:ext cx="7378249" cy="3871456"/>
                <a:chOff x="-16937885" y="-804452"/>
                <a:chExt cx="13993354" cy="8104908"/>
              </a:xfrm>
            </p:grpSpPr>
            <p:pic>
              <p:nvPicPr>
                <p:cNvPr id="7" name="Picture 2" descr="ã¯ãªãã¯ããã¨æ°ããã¦ã£ã³ãã¦ã§éãã¾ã">
                  <a:extLst>
                    <a:ext uri="{FF2B5EF4-FFF2-40B4-BE49-F238E27FC236}">
                      <a16:creationId xmlns="" xmlns:a16="http://schemas.microsoft.com/office/drawing/2014/main" id="{C996F6A1-669A-4AA2-8415-121D326CF2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3024" b="92784" l="9843" r="89961">
                              <a14:foregroundMark x1="36024" y1="92784" x2="36024" y2="92784"/>
                              <a14:foregroundMark x1="37795" y1="86598" x2="37795" y2="86598"/>
                              <a14:foregroundMark x1="34252" y1="87973" x2="34252" y2="87973"/>
                              <a14:foregroundMark x1="36024" y1="87629" x2="36024" y2="87629"/>
                              <a14:foregroundMark x1="35433" y1="85567" x2="36811" y2="92096"/>
                              <a14:foregroundMark x1="63189" y1="86942" x2="63189" y2="86942"/>
                              <a14:foregroundMark x1="60236" y1="84536" x2="60236" y2="84536"/>
                              <a14:foregroundMark x1="62008" y1="84536" x2="62008" y2="89691"/>
                              <a14:backgroundMark x1="39567" y1="75258" x2="39567" y2="75258"/>
                              <a14:backgroundMark x1="35630" y1="70447" x2="35630" y2="70447"/>
                              <a14:backgroundMark x1="45276" y1="81787" x2="45276" y2="81787"/>
                              <a14:backgroundMark x1="50197" y1="71478" x2="50197" y2="71478"/>
                              <a14:backgroundMark x1="51181" y1="69072" x2="50787" y2="71134"/>
                              <a14:backgroundMark x1="50394" y1="68385" x2="52559" y2="74227"/>
                              <a14:backgroundMark x1="52953" y1="71478" x2="53543" y2="71478"/>
                              <a14:backgroundMark x1="29134" y1="62543" x2="49606" y2="72165"/>
                              <a14:backgroundMark x1="49606" y1="72165" x2="58071" y2="78351"/>
                              <a14:backgroundMark x1="58071" y1="78351" x2="59252" y2="79725"/>
                              <a14:backgroundMark x1="45472" y1="67354" x2="54331" y2="64261"/>
                              <a14:backgroundMark x1="54331" y1="64261" x2="57087" y2="6426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508"/>
                <a:stretch/>
              </p:blipFill>
              <p:spPr bwMode="auto">
                <a:xfrm>
                  <a:off x="-16937885" y="-804452"/>
                  <a:ext cx="13993354" cy="81049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フリーフォーム: 図形 7">
                  <a:extLst>
                    <a:ext uri="{FF2B5EF4-FFF2-40B4-BE49-F238E27FC236}">
                      <a16:creationId xmlns="" xmlns:a16="http://schemas.microsoft.com/office/drawing/2014/main" id="{472CB16B-78C8-4C65-B3C3-4421F0D97D1C}"/>
                    </a:ext>
                  </a:extLst>
                </p:cNvPr>
                <p:cNvSpPr/>
                <p:nvPr/>
              </p:nvSpPr>
              <p:spPr>
                <a:xfrm rot="1088778">
                  <a:off x="-10592371" y="3248002"/>
                  <a:ext cx="955963" cy="602673"/>
                </a:xfrm>
                <a:custGeom>
                  <a:avLst/>
                  <a:gdLst>
                    <a:gd name="connsiteX0" fmla="*/ 0 w 872837"/>
                    <a:gd name="connsiteY0" fmla="*/ 124691 h 177526"/>
                    <a:gd name="connsiteX1" fmla="*/ 831273 w 872837"/>
                    <a:gd name="connsiteY1" fmla="*/ 124691 h 177526"/>
                    <a:gd name="connsiteX2" fmla="*/ 872837 w 872837"/>
                    <a:gd name="connsiteY2" fmla="*/ 0 h 177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2837" h="177526">
                      <a:moveTo>
                        <a:pt x="0" y="124691"/>
                      </a:moveTo>
                      <a:cubicBezTo>
                        <a:pt x="301204" y="167720"/>
                        <a:pt x="504090" y="218172"/>
                        <a:pt x="831273" y="124691"/>
                      </a:cubicBezTo>
                      <a:cubicBezTo>
                        <a:pt x="873399" y="112655"/>
                        <a:pt x="872837" y="0"/>
                        <a:pt x="872837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="" xmlns:a16="http://schemas.microsoft.com/office/drawing/2014/main" id="{CC5B01CA-3230-42FB-A895-9283D8D41116}"/>
                    </a:ext>
                  </a:extLst>
                </p:cNvPr>
                <p:cNvSpPr/>
                <p:nvPr/>
              </p:nvSpPr>
              <p:spPr>
                <a:xfrm>
                  <a:off x="-11091135" y="2562202"/>
                  <a:ext cx="665018" cy="134923"/>
                </a:xfrm>
                <a:custGeom>
                  <a:avLst/>
                  <a:gdLst>
                    <a:gd name="connsiteX0" fmla="*/ 0 w 665018"/>
                    <a:gd name="connsiteY0" fmla="*/ 41564 h 134923"/>
                    <a:gd name="connsiteX1" fmla="*/ 540327 w 665018"/>
                    <a:gd name="connsiteY1" fmla="*/ 83127 h 134923"/>
                    <a:gd name="connsiteX2" fmla="*/ 665018 w 665018"/>
                    <a:gd name="connsiteY2" fmla="*/ 0 h 13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5018" h="134923">
                      <a:moveTo>
                        <a:pt x="0" y="41564"/>
                      </a:moveTo>
                      <a:cubicBezTo>
                        <a:pt x="251898" y="142323"/>
                        <a:pt x="223059" y="169655"/>
                        <a:pt x="540327" y="83127"/>
                      </a:cubicBezTo>
                      <a:cubicBezTo>
                        <a:pt x="588520" y="69983"/>
                        <a:pt x="665018" y="0"/>
                        <a:pt x="665018" y="0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="" xmlns:a16="http://schemas.microsoft.com/office/drawing/2014/main" id="{20F1F910-CAD6-417B-9F60-28CD65C29869}"/>
                    </a:ext>
                  </a:extLst>
                </p:cNvPr>
                <p:cNvSpPr/>
                <p:nvPr/>
              </p:nvSpPr>
              <p:spPr>
                <a:xfrm>
                  <a:off x="-10011284" y="2447743"/>
                  <a:ext cx="665018" cy="134923"/>
                </a:xfrm>
                <a:custGeom>
                  <a:avLst/>
                  <a:gdLst>
                    <a:gd name="connsiteX0" fmla="*/ 0 w 665018"/>
                    <a:gd name="connsiteY0" fmla="*/ 41564 h 134923"/>
                    <a:gd name="connsiteX1" fmla="*/ 540327 w 665018"/>
                    <a:gd name="connsiteY1" fmla="*/ 83127 h 134923"/>
                    <a:gd name="connsiteX2" fmla="*/ 665018 w 665018"/>
                    <a:gd name="connsiteY2" fmla="*/ 0 h 13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5018" h="134923">
                      <a:moveTo>
                        <a:pt x="0" y="41564"/>
                      </a:moveTo>
                      <a:cubicBezTo>
                        <a:pt x="251898" y="142323"/>
                        <a:pt x="223059" y="169655"/>
                        <a:pt x="540327" y="83127"/>
                      </a:cubicBezTo>
                      <a:cubicBezTo>
                        <a:pt x="588520" y="69983"/>
                        <a:pt x="665018" y="0"/>
                        <a:pt x="665018" y="0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" name="グループ化 10">
                  <a:extLst>
                    <a:ext uri="{FF2B5EF4-FFF2-40B4-BE49-F238E27FC236}">
                      <a16:creationId xmlns="" xmlns:a16="http://schemas.microsoft.com/office/drawing/2014/main" id="{857539B5-EDE4-4BFB-85F2-AEBDFB6741E8}"/>
                    </a:ext>
                  </a:extLst>
                </p:cNvPr>
                <p:cNvGrpSpPr/>
                <p:nvPr/>
              </p:nvGrpSpPr>
              <p:grpSpPr>
                <a:xfrm>
                  <a:off x="-12318066" y="3798880"/>
                  <a:ext cx="4613564" cy="3159198"/>
                  <a:chOff x="-8811491" y="3891316"/>
                  <a:chExt cx="4031673" cy="2631148"/>
                </a:xfrm>
              </p:grpSpPr>
              <p:sp>
                <p:nvSpPr>
                  <p:cNvPr id="12" name="ハート 11">
                    <a:extLst>
                      <a:ext uri="{FF2B5EF4-FFF2-40B4-BE49-F238E27FC236}">
                        <a16:creationId xmlns="" xmlns:a16="http://schemas.microsoft.com/office/drawing/2014/main" id="{753AF41B-AB3A-4F11-A856-5554426AFA97}"/>
                      </a:ext>
                    </a:extLst>
                  </p:cNvPr>
                  <p:cNvSpPr/>
                  <p:nvPr/>
                </p:nvSpPr>
                <p:spPr>
                  <a:xfrm>
                    <a:off x="-8811491" y="3891316"/>
                    <a:ext cx="4031673" cy="2631148"/>
                  </a:xfrm>
                  <a:prstGeom prst="heart">
                    <a:avLst/>
                  </a:prstGeom>
                  <a:solidFill>
                    <a:srgbClr val="FF99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13" name="Picture 2" descr="ã¯ãªãã¯ããã¨æ°ããã¦ã£ã³ãã¦ã§éãã¾ã">
                    <a:extLst>
                      <a:ext uri="{FF2B5EF4-FFF2-40B4-BE49-F238E27FC236}">
                        <a16:creationId xmlns="" xmlns:a16="http://schemas.microsoft.com/office/drawing/2014/main" id="{70C80AC0-F94A-4A83-A5AB-0F92D47DD10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636313" y="4478196"/>
                    <a:ext cx="1681315" cy="20442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16143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339 -0.32778 L 5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38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2361</TotalTime>
  <Words>58</Words>
  <Application>Microsoft Office PowerPoint</Application>
  <PresentationFormat>ユーザー設定</PresentationFormat>
  <Paragraphs>20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ウィスプ</vt:lpstr>
      <vt:lpstr>うんてんしゅをかえよう  ピリピ４：６－７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どうしたら うんてんしゅを かえることができるだろう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魂から幸いを得る癒し</dc:title>
  <dc:creator>鶴見 三基也</dc:creator>
  <cp:lastModifiedBy>GMCJ</cp:lastModifiedBy>
  <cp:revision>105</cp:revision>
  <dcterms:created xsi:type="dcterms:W3CDTF">2018-11-14T01:05:24Z</dcterms:created>
  <dcterms:modified xsi:type="dcterms:W3CDTF">2021-08-30T01:56:35Z</dcterms:modified>
</cp:coreProperties>
</file>