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6" r:id="rId3"/>
    <p:sldId id="278" r:id="rId4"/>
    <p:sldId id="258" r:id="rId5"/>
    <p:sldId id="260" r:id="rId6"/>
    <p:sldId id="262" r:id="rId7"/>
    <p:sldId id="263" r:id="rId8"/>
    <p:sldId id="279" r:id="rId9"/>
    <p:sldId id="256" r:id="rId10"/>
    <p:sldId id="259" r:id="rId11"/>
    <p:sldId id="265" r:id="rId12"/>
    <p:sldId id="268" r:id="rId13"/>
    <p:sldId id="277" r:id="rId14"/>
    <p:sldId id="275" r:id="rId15"/>
    <p:sldId id="272" r:id="rId16"/>
    <p:sldId id="266" r:id="rId17"/>
    <p:sldId id="273" r:id="rId18"/>
    <p:sldId id="271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86332-1750-438E-AF05-C6ACBBA6A6D1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8660-50C5-4DA5-B36C-D3964192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71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14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08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88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42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13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78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52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08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92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1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23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4A5E9-D227-4B85-AD65-4C7B854A0D8E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7A8A2-9E25-40CC-AA6D-BF132F33E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91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-252536" y="3140968"/>
            <a:ext cx="9934872" cy="1470025"/>
          </a:xfrm>
        </p:spPr>
        <p:txBody>
          <a:bodyPr>
            <a:noAutofit/>
          </a:bodyPr>
          <a:lstStyle/>
          <a:p>
            <a:r>
              <a:rPr lang="ja-JP" altLang="en-US" sz="8000" dirty="0" err="1"/>
              <a:t>みざ</a:t>
            </a:r>
            <a:r>
              <a:rPr lang="ja-JP" altLang="en-US" sz="8000" dirty="0" err="1" smtClean="0"/>
              <a:t>の</a:t>
            </a:r>
            <a:r>
              <a:rPr lang="ja-JP" altLang="en-US" sz="8000" dirty="0" smtClean="0"/>
              <a:t>しゅくふくを</a:t>
            </a:r>
            <a:r>
              <a:rPr kumimoji="1" lang="en-US" altLang="ja-JP" sz="8000" dirty="0" smtClean="0"/>
              <a:t/>
            </a:r>
            <a:br>
              <a:rPr kumimoji="1" lang="en-US" altLang="ja-JP" sz="8000" dirty="0" smtClean="0"/>
            </a:br>
            <a:r>
              <a:rPr lang="ja-JP" altLang="en-US" sz="8000" dirty="0"/>
              <a:t>あじ</a:t>
            </a:r>
            <a:r>
              <a:rPr kumimoji="1" lang="ja-JP" altLang="en-US" sz="8000" dirty="0" smtClean="0"/>
              <a:t>わう</a:t>
            </a:r>
            <a:r>
              <a:rPr lang="ja-JP" altLang="en-US" sz="8000" dirty="0" smtClean="0"/>
              <a:t>レムナント</a:t>
            </a:r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r>
              <a:rPr lang="ja-JP" altLang="en-US" sz="8000" dirty="0" smtClean="0"/>
              <a:t>エペソ１：６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0689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木 - 語源由来辞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1323528"/>
            <a:ext cx="12619922" cy="841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祈る人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800921"/>
            <a:ext cx="6016459" cy="79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843808" y="407608"/>
            <a:ext cx="647164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0"/>
                <a:effectLst>
                  <a:glow rad="228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せいれいさま</a:t>
            </a:r>
            <a:endParaRPr lang="en-US" altLang="ja-JP" sz="6600" dirty="0">
              <a:ln w="0"/>
              <a:effectLst>
                <a:glow rad="2286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dirty="0">
                <a:ln w="0"/>
                <a:effectLst>
                  <a:glow rad="228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＝イエスのいのち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6928" y="4694687"/>
            <a:ext cx="83647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dirty="0">
                <a:ln w="0"/>
                <a:effectLst>
                  <a:glow rad="228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せいれい</a:t>
            </a:r>
            <a:r>
              <a:rPr lang="ja-JP" altLang="en-US" sz="4800" dirty="0" smtClean="0">
                <a:ln w="0"/>
                <a:effectLst>
                  <a:glow rad="228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さまがともにいることを</a:t>
            </a:r>
            <a:endParaRPr lang="en-US" altLang="ja-JP" sz="4800" dirty="0" smtClean="0">
              <a:ln w="0"/>
              <a:effectLst>
                <a:glow rad="2286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4800" dirty="0" smtClean="0">
                <a:ln w="0"/>
                <a:effectLst>
                  <a:glow rad="228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かんしゃします</a:t>
            </a:r>
            <a:endParaRPr lang="en-US" altLang="ja-JP" sz="4800" dirty="0">
              <a:ln w="0"/>
              <a:effectLst>
                <a:glow rad="2286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42118" y="1916832"/>
            <a:ext cx="8229600" cy="4525963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0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76274" y="2276872"/>
            <a:ext cx="9070776" cy="1470025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どんなことがあって</a:t>
            </a:r>
            <a:r>
              <a:rPr lang="ja-JP" altLang="en-US" sz="4800" dirty="0" smtClean="0"/>
              <a:t>も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/>
              <a:t>らくたんしないで</a:t>
            </a:r>
            <a:r>
              <a:rPr lang="ja-JP" altLang="en-US" sz="4800" dirty="0" smtClean="0"/>
              <a:t>！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/>
              <a:t>ゆれないで</a:t>
            </a:r>
            <a:r>
              <a:rPr lang="ja-JP" altLang="en-US" sz="4800" dirty="0" smtClean="0"/>
              <a:t>！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/>
              <a:t/>
            </a:r>
            <a:br>
              <a:rPr lang="en-US" altLang="ja-JP" sz="4800" dirty="0"/>
            </a:br>
            <a:r>
              <a:rPr lang="ja-JP" altLang="en-US" sz="4800" dirty="0" smtClean="0"/>
              <a:t>あなたはレムナント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この</a:t>
            </a:r>
            <a:r>
              <a:rPr lang="ja-JP" altLang="en-US" sz="4800" dirty="0" err="1" smtClean="0"/>
              <a:t>じだいを</a:t>
            </a:r>
            <a:r>
              <a:rPr lang="ja-JP" altLang="en-US" sz="4800" dirty="0" smtClean="0"/>
              <a:t>いかすしゅやく！</a:t>
            </a:r>
            <a:endParaRPr kumimoji="1" lang="ja-JP" altLang="en-US" sz="48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9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5400" dirty="0" smtClean="0"/>
              <a:t>みざ＝　かみさまのすわる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ja-JP" altLang="en-US" sz="5400" dirty="0"/>
              <a:t>　</a:t>
            </a:r>
            <a:r>
              <a:rPr lang="ja-JP" altLang="en-US" sz="5400" dirty="0" smtClean="0"/>
              <a:t>　　　　</a:t>
            </a:r>
            <a:r>
              <a:rPr kumimoji="1" lang="ja-JP" altLang="en-US" sz="5400" dirty="0" err="1" smtClean="0"/>
              <a:t>てん</a:t>
            </a:r>
            <a:r>
              <a:rPr kumimoji="1" lang="ja-JP" altLang="en-US" sz="5400" dirty="0" smtClean="0"/>
              <a:t>ごくのばしょ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8" name="Picture 4" descr="Premillennial Theology Refuted: Christ is on Throne of David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64" y="1844824"/>
            <a:ext cx="10265687" cy="57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The Throne in Heaven - troendesforsamling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4491882"/>
            <a:ext cx="15655652" cy="1174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玉座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8316"/>
            <a:ext cx="5292080" cy="57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祈る人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30933"/>
            <a:ext cx="2779949" cy="36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いのりで、かみのみ</a:t>
            </a:r>
            <a:r>
              <a:rPr kumimoji="1" lang="ja-JP" altLang="en-US" sz="4800" dirty="0" err="1" smtClean="0"/>
              <a:t>ざの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/>
              <a:t>しゅくふく</a:t>
            </a:r>
            <a:r>
              <a:rPr lang="ja-JP" altLang="en-US" sz="4800" dirty="0" smtClean="0"/>
              <a:t>をあじわおう</a:t>
            </a:r>
            <a:endParaRPr kumimoji="1" lang="ja-JP" altLang="en-US" sz="4800" dirty="0"/>
          </a:p>
        </p:txBody>
      </p:sp>
      <p:pic>
        <p:nvPicPr>
          <p:cNvPr id="4" name="Picture 2" descr="http://ce.ag-j.or.jp/guide/2018/img/201807153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640960" cy="47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25419" y="-114300"/>
            <a:ext cx="8607257" cy="6703276"/>
            <a:chOff x="97600" y="764704"/>
            <a:chExt cx="9404391" cy="70633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00" y="764704"/>
              <a:ext cx="9404391" cy="7063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フリーフォーム 6"/>
            <p:cNvSpPr/>
            <p:nvPr/>
          </p:nvSpPr>
          <p:spPr>
            <a:xfrm>
              <a:off x="3704897" y="993228"/>
              <a:ext cx="1844565" cy="1072055"/>
            </a:xfrm>
            <a:custGeom>
              <a:avLst/>
              <a:gdLst>
                <a:gd name="connsiteX0" fmla="*/ 94593 w 1844565"/>
                <a:gd name="connsiteY0" fmla="*/ 977462 h 1072055"/>
                <a:gd name="connsiteX1" fmla="*/ 94593 w 1844565"/>
                <a:gd name="connsiteY1" fmla="*/ 977462 h 1072055"/>
                <a:gd name="connsiteX2" fmla="*/ 63062 w 1844565"/>
                <a:gd name="connsiteY2" fmla="*/ 740979 h 1072055"/>
                <a:gd name="connsiteX3" fmla="*/ 31531 w 1844565"/>
                <a:gd name="connsiteY3" fmla="*/ 646386 h 1072055"/>
                <a:gd name="connsiteX4" fmla="*/ 0 w 1844565"/>
                <a:gd name="connsiteY4" fmla="*/ 378372 h 1072055"/>
                <a:gd name="connsiteX5" fmla="*/ 15765 w 1844565"/>
                <a:gd name="connsiteY5" fmla="*/ 157655 h 1072055"/>
                <a:gd name="connsiteX6" fmla="*/ 662151 w 1844565"/>
                <a:gd name="connsiteY6" fmla="*/ 567558 h 1072055"/>
                <a:gd name="connsiteX7" fmla="*/ 961696 w 1844565"/>
                <a:gd name="connsiteY7" fmla="*/ 0 h 1072055"/>
                <a:gd name="connsiteX8" fmla="*/ 1308537 w 1844565"/>
                <a:gd name="connsiteY8" fmla="*/ 504496 h 1072055"/>
                <a:gd name="connsiteX9" fmla="*/ 1828800 w 1844565"/>
                <a:gd name="connsiteY9" fmla="*/ 47296 h 1072055"/>
                <a:gd name="connsiteX10" fmla="*/ 1844565 w 1844565"/>
                <a:gd name="connsiteY10" fmla="*/ 1072055 h 1072055"/>
                <a:gd name="connsiteX11" fmla="*/ 94593 w 1844565"/>
                <a:gd name="connsiteY11" fmla="*/ 977462 h 107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4565" h="1072055">
                  <a:moveTo>
                    <a:pt x="94593" y="977462"/>
                  </a:moveTo>
                  <a:lnTo>
                    <a:pt x="94593" y="977462"/>
                  </a:lnTo>
                  <a:cubicBezTo>
                    <a:pt x="87001" y="901546"/>
                    <a:pt x="83684" y="816595"/>
                    <a:pt x="63062" y="740979"/>
                  </a:cubicBezTo>
                  <a:cubicBezTo>
                    <a:pt x="54317" y="708914"/>
                    <a:pt x="36995" y="679170"/>
                    <a:pt x="31531" y="646386"/>
                  </a:cubicBezTo>
                  <a:cubicBezTo>
                    <a:pt x="6222" y="494537"/>
                    <a:pt x="18659" y="583628"/>
                    <a:pt x="0" y="378372"/>
                  </a:cubicBezTo>
                  <a:cubicBezTo>
                    <a:pt x="16638" y="178712"/>
                    <a:pt x="15765" y="252467"/>
                    <a:pt x="15765" y="157655"/>
                  </a:cubicBezTo>
                  <a:lnTo>
                    <a:pt x="662151" y="567558"/>
                  </a:lnTo>
                  <a:lnTo>
                    <a:pt x="961696" y="0"/>
                  </a:lnTo>
                  <a:lnTo>
                    <a:pt x="1308537" y="504496"/>
                  </a:lnTo>
                  <a:lnTo>
                    <a:pt x="1828800" y="47296"/>
                  </a:lnTo>
                  <a:lnTo>
                    <a:pt x="1844565" y="1072055"/>
                  </a:lnTo>
                  <a:lnTo>
                    <a:pt x="94593" y="97746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261817" y="1417638"/>
            <a:ext cx="2770859" cy="3890890"/>
            <a:chOff x="9300467" y="1600200"/>
            <a:chExt cx="3001764" cy="3890890"/>
          </a:xfrm>
        </p:grpSpPr>
        <p:pic>
          <p:nvPicPr>
            <p:cNvPr id="1026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167" y="2629026"/>
              <a:ext cx="2862064" cy="286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0467" y="1600200"/>
              <a:ext cx="2861692" cy="286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正方形/長方形 9"/>
          <p:cNvSpPr/>
          <p:nvPr/>
        </p:nvSpPr>
        <p:spPr>
          <a:xfrm>
            <a:off x="821488" y="195775"/>
            <a:ext cx="40591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dirty="0">
                <a:ln w="0"/>
                <a:effectLst>
                  <a:glow rad="228600">
                    <a:schemeClr val="bg1">
                      <a:alpha val="92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イエスのちから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853440" y="3430142"/>
            <a:ext cx="5435244" cy="3756028"/>
            <a:chOff x="-457199" y="-44219"/>
            <a:chExt cx="10515600" cy="7402429"/>
          </a:xfrm>
        </p:grpSpPr>
        <p:pic>
          <p:nvPicPr>
            <p:cNvPr id="12" name="Picture 2" descr="まだ本当の友達を求めますか？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199" y="-44219"/>
              <a:ext cx="10515600" cy="740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グループ化 12"/>
            <p:cNvGrpSpPr/>
            <p:nvPr/>
          </p:nvGrpSpPr>
          <p:grpSpPr>
            <a:xfrm>
              <a:off x="1191986" y="4005203"/>
              <a:ext cx="1534886" cy="2417037"/>
              <a:chOff x="-4980214" y="1027908"/>
              <a:chExt cx="1534886" cy="2417037"/>
            </a:xfrm>
          </p:grpSpPr>
          <p:sp>
            <p:nvSpPr>
              <p:cNvPr id="23" name="正方形/長方形 22"/>
              <p:cNvSpPr/>
              <p:nvPr/>
            </p:nvSpPr>
            <p:spPr>
              <a:xfrm>
                <a:off x="-4980214" y="1493159"/>
                <a:ext cx="1534886" cy="3950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-4441371" y="1027908"/>
                <a:ext cx="457200" cy="24170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3265715" y="3759926"/>
              <a:ext cx="1534886" cy="2417037"/>
              <a:chOff x="-4980214" y="1027908"/>
              <a:chExt cx="1534886" cy="2417037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-4980214" y="1493159"/>
                <a:ext cx="1534886" cy="3950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-4441371" y="1027908"/>
                <a:ext cx="457200" cy="24170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5241474" y="3656996"/>
              <a:ext cx="1534886" cy="2417037"/>
              <a:chOff x="-4980214" y="1027908"/>
              <a:chExt cx="1534886" cy="2417037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-4980214" y="1493159"/>
                <a:ext cx="1534886" cy="3950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-4441371" y="1027908"/>
                <a:ext cx="457200" cy="24170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7156678" y="3992432"/>
              <a:ext cx="1534886" cy="2417037"/>
              <a:chOff x="-4980214" y="1027908"/>
              <a:chExt cx="1534886" cy="2417037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-4980214" y="1493159"/>
                <a:ext cx="1534886" cy="3950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-4441371" y="1027908"/>
                <a:ext cx="457200" cy="24170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64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476672"/>
            <a:ext cx="8780318" cy="353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b="1" dirty="0"/>
              <a:t>せいれい</a:t>
            </a:r>
            <a:r>
              <a:rPr lang="ja-JP" altLang="en-US" sz="3600" b="1" dirty="0" smtClean="0"/>
              <a:t>さまが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 smtClean="0"/>
              <a:t>と</a:t>
            </a:r>
            <a:r>
              <a:rPr lang="ja-JP" altLang="en-US" sz="3600" b="1" dirty="0"/>
              <a:t>も</a:t>
            </a:r>
            <a:r>
              <a:rPr lang="ja-JP" altLang="en-US" sz="3600" b="1" dirty="0" smtClean="0"/>
              <a:t>いる</a:t>
            </a:r>
            <a:r>
              <a:rPr lang="ja-JP" altLang="en-US" sz="3600" b="1" dirty="0"/>
              <a:t>こと</a:t>
            </a:r>
            <a:r>
              <a:rPr lang="ja-JP" altLang="en-US" sz="3600" b="1" dirty="0" smtClean="0"/>
              <a:t>を</a:t>
            </a:r>
            <a:r>
              <a:rPr lang="ja-JP" altLang="en-US" sz="4000" b="1" dirty="0" smtClean="0"/>
              <a:t>かんしゃ</a:t>
            </a:r>
            <a:r>
              <a:rPr lang="ja-JP" altLang="en-US" sz="3600" b="1" dirty="0"/>
              <a:t>ます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せいれいさま　たすけてください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せいれいさま　みたしてください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せいれいさま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イエスのしょうにんとしてください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41807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2021 WRC Live 汉语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569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5400" dirty="0" smtClean="0"/>
              <a:t>みざ＝　かみさまのすわる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ja-JP" altLang="en-US" sz="5400" dirty="0"/>
              <a:t>　</a:t>
            </a:r>
            <a:r>
              <a:rPr lang="ja-JP" altLang="en-US" sz="5400" dirty="0" smtClean="0"/>
              <a:t>　　　　</a:t>
            </a:r>
            <a:r>
              <a:rPr kumimoji="1" lang="ja-JP" altLang="en-US" sz="5400" dirty="0" err="1" smtClean="0"/>
              <a:t>てん</a:t>
            </a:r>
            <a:r>
              <a:rPr kumimoji="1" lang="ja-JP" altLang="en-US" sz="5400" dirty="0" smtClean="0"/>
              <a:t>ごくのばしょ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8" name="Picture 4" descr="Premillennial Theology Refuted: Christ is on Throne of David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64" y="1844824"/>
            <a:ext cx="10265687" cy="57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The Throne in Heaven - troendesforsamling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4491882"/>
            <a:ext cx="15655652" cy="1174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玉座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8316"/>
            <a:ext cx="5292080" cy="57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祈る人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1" y="-230933"/>
            <a:ext cx="2779949" cy="36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雷検知システム|業務用無線機や携帯電話などの情報通信機器の販売と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543" y="-1611560"/>
            <a:ext cx="9756576" cy="871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8" name="Picture 6" descr="風が吹くイラスト／無料イラストなら「イラストAC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252520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秋の木々&amp;秋に関する100以上の無料写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89" y="116632"/>
            <a:ext cx="9433048" cy="657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倒木伐採にはくさびとロープが必要！伐採が難しいときは業者に依頼を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04664"/>
            <a:ext cx="85725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伐倒】林業でいちばん基本的な木の倒し方「追い口切り」と、木が倒れ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024" y="-297971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根イラスト／無料イラストなら「イラストAC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2656"/>
            <a:ext cx="9865096" cy="79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4" descr="4文字の漢字：漢字一文字の訓読みの長～い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051" y="-1467544"/>
            <a:ext cx="1284007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919563" y="3789040"/>
            <a:ext cx="3672408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V="1">
            <a:off x="4400633" y="3100666"/>
            <a:ext cx="710268" cy="3666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玉座のイラスト | かわいいフリー素材集 いらすと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" y="3100666"/>
            <a:ext cx="3644897" cy="39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祈る人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9" y="2499134"/>
            <a:ext cx="2779949" cy="36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35503E31-F4A3-49E9-B267-7866A20D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0" y="231615"/>
            <a:ext cx="833812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xmlns="" id="{17372176-F005-464F-B9FC-F324E569D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6" name="Picture 4" descr="MCj03909640000[1]">
            <a:extLst>
              <a:ext uri="{FF2B5EF4-FFF2-40B4-BE49-F238E27FC236}">
                <a16:creationId xmlns:a16="http://schemas.microsoft.com/office/drawing/2014/main" xmlns="" id="{D9A4D50B-4EDB-429B-9DC9-ED45C433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259453"/>
            <a:ext cx="2326507" cy="24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AutoShape 3">
            <a:extLst>
              <a:ext uri="{FF2B5EF4-FFF2-40B4-BE49-F238E27FC236}">
                <a16:creationId xmlns:a16="http://schemas.microsoft.com/office/drawing/2014/main" xmlns="" id="{F043C790-EC2E-4309-8211-163EC2942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14045"/>
            <a:ext cx="2181984" cy="205384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" name="Picture 3" descr="gospic42">
            <a:extLst>
              <a:ext uri="{FF2B5EF4-FFF2-40B4-BE49-F238E27FC236}">
                <a16:creationId xmlns:a16="http://schemas.microsoft.com/office/drawing/2014/main" xmlns="" id="{B3DFE644-1473-4B56-B940-4915BCB6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6339" y="2350228"/>
            <a:ext cx="2735654" cy="2360126"/>
          </a:xfrm>
          <a:prstGeom prst="rect">
            <a:avLst/>
          </a:prstGeo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2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332656"/>
            <a:ext cx="8780318" cy="353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b="1" dirty="0"/>
              <a:t>せいれい</a:t>
            </a:r>
            <a:r>
              <a:rPr lang="ja-JP" altLang="en-US" sz="3600" b="1" dirty="0" smtClean="0"/>
              <a:t>さまが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 smtClean="0"/>
              <a:t>と</a:t>
            </a:r>
            <a:r>
              <a:rPr lang="ja-JP" altLang="en-US" sz="3600" b="1" dirty="0"/>
              <a:t>も</a:t>
            </a:r>
            <a:r>
              <a:rPr lang="ja-JP" altLang="en-US" sz="3600" b="1" dirty="0" smtClean="0"/>
              <a:t>いる</a:t>
            </a:r>
            <a:r>
              <a:rPr lang="ja-JP" altLang="en-US" sz="3600" b="1" dirty="0"/>
              <a:t>こと</a:t>
            </a:r>
            <a:r>
              <a:rPr lang="ja-JP" altLang="en-US" sz="3600" b="1" dirty="0" smtClean="0"/>
              <a:t>を</a:t>
            </a:r>
            <a:r>
              <a:rPr lang="ja-JP" altLang="en-US" sz="4000" b="1" dirty="0" smtClean="0"/>
              <a:t>かんしゃ</a:t>
            </a:r>
            <a:r>
              <a:rPr lang="ja-JP" altLang="en-US" sz="3600" b="1" dirty="0" smtClean="0"/>
              <a:t>ます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せいれいさま　たすけてください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せいれいさま　みたしてください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せいれいさま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イエスのしょうにんとしてください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4621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きりかぶの投稿画像一覧｜🍀GreenSnap（グリーンスナップ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3" y="-1251520"/>
            <a:ext cx="8856984" cy="88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文字の漢字：漢字一文字の訓読みの長～い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1611560"/>
            <a:ext cx="12840077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67</Words>
  <Application>Microsoft Office PowerPoint</Application>
  <PresentationFormat>画面に合わせる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みざのしゅくふくを あじわうレムナント  エペソ１：６</vt:lpstr>
      <vt:lpstr>みざ＝　かみさまのすわる 　　　　　てんごくのばしょ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どんなことがあっても らくたんしないで！ ゆれないで！  あなたはレムナント このじだいをいかすしゅやく！</vt:lpstr>
      <vt:lpstr>みざ＝　かみさまのすわる 　　　　　てんごくのばしょ</vt:lpstr>
      <vt:lpstr>PowerPoint プレゼンテーション</vt:lpstr>
      <vt:lpstr>いのりで、かみのみざの しゅくふくをあじわおう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わたしは レムナント</dc:title>
  <dc:creator>GMCJ</dc:creator>
  <cp:lastModifiedBy>GMCJ</cp:lastModifiedBy>
  <cp:revision>25</cp:revision>
  <dcterms:created xsi:type="dcterms:W3CDTF">2021-08-04T00:36:13Z</dcterms:created>
  <dcterms:modified xsi:type="dcterms:W3CDTF">2021-09-17T14:06:40Z</dcterms:modified>
</cp:coreProperties>
</file>