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2" r:id="rId2"/>
    <p:sldId id="283" r:id="rId3"/>
    <p:sldId id="305" r:id="rId4"/>
    <p:sldId id="257" r:id="rId5"/>
    <p:sldId id="287" r:id="rId6"/>
    <p:sldId id="277" r:id="rId7"/>
    <p:sldId id="288" r:id="rId8"/>
    <p:sldId id="293" r:id="rId9"/>
    <p:sldId id="281" r:id="rId10"/>
    <p:sldId id="294" r:id="rId11"/>
    <p:sldId id="295" r:id="rId12"/>
    <p:sldId id="260" r:id="rId13"/>
    <p:sldId id="297" r:id="rId14"/>
    <p:sldId id="304" r:id="rId15"/>
    <p:sldId id="291" r:id="rId16"/>
    <p:sldId id="299" r:id="rId17"/>
    <p:sldId id="300" r:id="rId18"/>
    <p:sldId id="301" r:id="rId19"/>
    <p:sldId id="302" r:id="rId20"/>
    <p:sldId id="303" r:id="rId21"/>
    <p:sldId id="292" r:id="rId22"/>
    <p:sldId id="286" r:id="rId23"/>
  </p:sldIdLst>
  <p:sldSz cx="9906000" cy="6858000" type="A4"/>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1362" y="-50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36A15B2-0BA0-4F52-9CB1-1778AE5CC48F}" type="datetimeFigureOut">
              <a:rPr kumimoji="1" lang="ja-JP" altLang="en-US" smtClean="0"/>
              <a:t>2021/3/17</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044A713-3342-49D7-8A67-2B9FA41F2B53}" type="slidenum">
              <a:rPr kumimoji="1" lang="ja-JP" altLang="en-US" smtClean="0"/>
              <a:t>‹#›</a:t>
            </a:fld>
            <a:endParaRPr kumimoji="1" lang="ja-JP" altLang="en-US"/>
          </a:p>
        </p:txBody>
      </p:sp>
    </p:spTree>
    <p:extLst>
      <p:ext uri="{BB962C8B-B14F-4D97-AF65-F5344CB8AC3E}">
        <p14:creationId xmlns:p14="http://schemas.microsoft.com/office/powerpoint/2010/main" val="28368525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34365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139157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139057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7655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32377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121511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62104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158766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25077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6304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402144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939899-D290-452A-A7EB-40ED951980E7}" type="datetimeFigureOut">
              <a:rPr kumimoji="1" lang="ja-JP" altLang="en-US" smtClean="0"/>
              <a:t>2021/3/17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69378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39899-D290-452A-A7EB-40ED951980E7}" type="datetimeFigureOut">
              <a:rPr kumimoji="1" lang="ja-JP" altLang="en-US" smtClean="0"/>
              <a:t>2021/3/17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D7E9C-3407-4C4E-9BB2-0A489BFE0193}" type="slidenum">
              <a:rPr kumimoji="1" lang="ja-JP" altLang="en-US" smtClean="0"/>
              <a:t>‹#›</a:t>
            </a:fld>
            <a:endParaRPr kumimoji="1" lang="ja-JP" altLang="en-US"/>
          </a:p>
        </p:txBody>
      </p:sp>
    </p:spTree>
    <p:extLst>
      <p:ext uri="{BB962C8B-B14F-4D97-AF65-F5344CB8AC3E}">
        <p14:creationId xmlns:p14="http://schemas.microsoft.com/office/powerpoint/2010/main" val="200927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9558" y="72494"/>
            <a:ext cx="9915558" cy="7290831"/>
          </a:xfrm>
          <a:blipFill>
            <a:blip r:embed="rId2"/>
            <a:stretch>
              <a:fillRect/>
            </a:stretch>
          </a:blipFill>
          <a:ln>
            <a:noFill/>
          </a:ln>
        </p:spPr>
        <p:txBody>
          <a:bodyPr>
            <a:noAutofit/>
          </a:bodyPr>
          <a:lstStyle/>
          <a:p>
            <a:pPr marL="0" indent="0">
              <a:buNone/>
            </a:pPr>
            <a:endParaRPr kumimoji="1" lang="en-US" altLang="ja-JP" sz="2800" b="1" dirty="0" smtClean="0">
              <a:ln>
                <a:solidFill>
                  <a:schemeClr val="bg1"/>
                </a:solidFill>
              </a:ln>
              <a:effectLst>
                <a:glow rad="139700">
                  <a:schemeClr val="accent1">
                    <a:satMod val="175000"/>
                    <a:alpha val="40000"/>
                  </a:schemeClr>
                </a:glow>
                <a:outerShdw blurRad="50800" dist="50800" dir="5400000" algn="ctr" rotWithShape="0">
                  <a:schemeClr val="tx2">
                    <a:lumMod val="60000"/>
                    <a:lumOff val="40000"/>
                  </a:schemeClr>
                </a:outerShdw>
              </a:effectLst>
              <a:latin typeface="BIZ UDPゴシック" panose="020B0400000000000000" pitchFamily="50" charset="-128"/>
              <a:ea typeface="BIZ UDPゴシック" panose="020B0400000000000000" pitchFamily="50" charset="-128"/>
            </a:endParaRPr>
          </a:p>
          <a:p>
            <a:pPr marL="0" indent="0">
              <a:buNone/>
            </a:pPr>
            <a:endParaRPr lang="en-US" altLang="ja-JP" sz="2800" b="1" dirty="0" smtClean="0">
              <a:ln>
                <a:solidFill>
                  <a:schemeClr val="bg1"/>
                </a:solidFill>
              </a:ln>
              <a:effectLst>
                <a:glow rad="139700">
                  <a:schemeClr val="accent1">
                    <a:satMod val="175000"/>
                    <a:alpha val="40000"/>
                  </a:schemeClr>
                </a:glow>
                <a:outerShdw blurRad="50800" dist="50800" dir="5400000" algn="ctr" rotWithShape="0">
                  <a:schemeClr val="tx2">
                    <a:lumMod val="60000"/>
                    <a:lumOff val="40000"/>
                  </a:schemeClr>
                </a:outerShdw>
              </a:effectLst>
              <a:latin typeface="BIZ UDPゴシック" panose="020B0400000000000000" pitchFamily="50" charset="-128"/>
              <a:ea typeface="BIZ UDPゴシック" panose="020B0400000000000000" pitchFamily="50" charset="-128"/>
            </a:endParaRPr>
          </a:p>
          <a:p>
            <a:pPr marL="18288" indent="0">
              <a:buNone/>
            </a:pP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a:latin typeface="BIZ UDPゴシック" panose="020B0400000000000000" pitchFamily="50" charset="-128"/>
                <a:ea typeface="BIZ UDPゴシック" panose="020B0400000000000000" pitchFamily="50" charset="-128"/>
              </a:rPr>
              <a:t>し</a:t>
            </a:r>
            <a:r>
              <a:rPr lang="ja-JP" altLang="en-US" sz="2800" b="1" dirty="0" smtClean="0">
                <a:latin typeface="BIZ UDPゴシック" panose="020B0400000000000000" pitchFamily="50" charset="-128"/>
                <a:ea typeface="BIZ UDPゴシック" panose="020B0400000000000000" pitchFamily="50" charset="-128"/>
              </a:rPr>
              <a:t>んで</a:t>
            </a:r>
            <a:r>
              <a:rPr lang="ja-JP" altLang="en-US" sz="2800" b="1" dirty="0">
                <a:latin typeface="BIZ UDPゴシック" panose="020B0400000000000000" pitchFamily="50" charset="-128"/>
                <a:ea typeface="BIZ UDPゴシック" panose="020B0400000000000000" pitchFamily="50" charset="-128"/>
              </a:rPr>
              <a:t>いた私を　生かすキリスト</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a:latin typeface="BIZ UDPゴシック" panose="020B0400000000000000" pitchFamily="50" charset="-128"/>
                <a:ea typeface="BIZ UDPゴシック" panose="020B0400000000000000" pitchFamily="50" charset="-128"/>
              </a:rPr>
              <a:t>めぐみ</a:t>
            </a:r>
            <a:r>
              <a:rPr lang="ja-JP" altLang="en-US" sz="2800" b="1" smtClean="0">
                <a:latin typeface="BIZ UDPゴシック" panose="020B0400000000000000" pitchFamily="50" charset="-128"/>
                <a:ea typeface="BIZ UDPゴシック" panose="020B0400000000000000" pitchFamily="50" charset="-128"/>
              </a:rPr>
              <a:t>を</a:t>
            </a:r>
            <a:r>
              <a:rPr lang="ja-JP" altLang="en-US" sz="2800" b="1" dirty="0">
                <a:latin typeface="BIZ UDPゴシック" panose="020B0400000000000000" pitchFamily="50" charset="-128"/>
                <a:ea typeface="BIZ UDPゴシック" panose="020B0400000000000000" pitchFamily="50" charset="-128"/>
              </a:rPr>
              <a:t>思えば　さんび</a:t>
            </a:r>
            <a:r>
              <a:rPr lang="ja-JP" altLang="en-US" sz="2800" b="1" dirty="0" smtClean="0">
                <a:latin typeface="BIZ UDPゴシック" panose="020B0400000000000000" pitchFamily="50" charset="-128"/>
                <a:ea typeface="BIZ UDPゴシック" panose="020B0400000000000000" pitchFamily="50" charset="-128"/>
              </a:rPr>
              <a:t>が</a:t>
            </a:r>
            <a:r>
              <a:rPr lang="ja-JP" altLang="en-US" sz="2800" b="1" dirty="0">
                <a:latin typeface="BIZ UDPゴシック" panose="020B0400000000000000" pitchFamily="50" charset="-128"/>
                <a:ea typeface="BIZ UDPゴシック" panose="020B0400000000000000" pitchFamily="50" charset="-128"/>
              </a:rPr>
              <a:t>あふれ出す</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かみの</a:t>
            </a:r>
            <a:r>
              <a:rPr lang="ja-JP" altLang="en-US" sz="2800" b="1" dirty="0">
                <a:latin typeface="BIZ UDPゴシック" panose="020B0400000000000000" pitchFamily="50" charset="-128"/>
                <a:ea typeface="BIZ UDPゴシック" panose="020B0400000000000000" pitchFamily="50" charset="-128"/>
              </a:rPr>
              <a:t>子</a:t>
            </a:r>
            <a:r>
              <a:rPr lang="ja-JP" altLang="en-US" sz="2800" b="1" dirty="0" smtClean="0">
                <a:latin typeface="BIZ UDPゴシック" panose="020B0400000000000000" pitchFamily="50" charset="-128"/>
                <a:ea typeface="BIZ UDPゴシック" panose="020B0400000000000000" pitchFamily="50" charset="-128"/>
              </a:rPr>
              <a:t>の</a:t>
            </a:r>
            <a:r>
              <a:rPr lang="ja-JP" altLang="en-US" sz="2800" b="1" dirty="0" err="1">
                <a:latin typeface="BIZ UDPゴシック" panose="020B0400000000000000" pitchFamily="50" charset="-128"/>
                <a:ea typeface="BIZ UDPゴシック" panose="020B0400000000000000" pitchFamily="50" charset="-128"/>
              </a:rPr>
              <a:t>とっけん</a:t>
            </a:r>
            <a:r>
              <a:rPr lang="ja-JP" altLang="en-US" sz="2800" b="1" dirty="0" smtClean="0">
                <a:latin typeface="BIZ UDPゴシック" panose="020B0400000000000000" pitchFamily="50" charset="-128"/>
                <a:ea typeface="BIZ UDPゴシック" panose="020B0400000000000000" pitchFamily="50" charset="-128"/>
              </a:rPr>
              <a:t>と</a:t>
            </a:r>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でん</a:t>
            </a:r>
            <a:r>
              <a:rPr lang="ja-JP" altLang="en-US" sz="2800" b="1" dirty="0">
                <a:latin typeface="BIZ UDPゴシック" panose="020B0400000000000000" pitchFamily="50" charset="-128"/>
                <a:ea typeface="BIZ UDPゴシック" panose="020B0400000000000000" pitchFamily="50" charset="-128"/>
              </a:rPr>
              <a:t>どう</a:t>
            </a:r>
            <a:r>
              <a:rPr lang="ja-JP" altLang="en-US" sz="2800" b="1" dirty="0" smtClean="0">
                <a:latin typeface="BIZ UDPゴシック" panose="020B0400000000000000" pitchFamily="50" charset="-128"/>
                <a:ea typeface="BIZ UDPゴシック" panose="020B0400000000000000" pitchFamily="50" charset="-128"/>
              </a:rPr>
              <a:t>しゃのみぶん</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err="1">
                <a:latin typeface="BIZ UDPゴシック" panose="020B0400000000000000" pitchFamily="50" charset="-128"/>
                <a:ea typeface="BIZ UDPゴシック" panose="020B0400000000000000" pitchFamily="50" charset="-128"/>
              </a:rPr>
              <a:t>しめい</a:t>
            </a:r>
            <a:r>
              <a:rPr lang="ja-JP" altLang="en-US" sz="2800" b="1" dirty="0" err="1" smtClean="0">
                <a:latin typeface="BIZ UDPゴシック" panose="020B0400000000000000" pitchFamily="50" charset="-128"/>
                <a:ea typeface="BIZ UDPゴシック" panose="020B0400000000000000" pitchFamily="50" charset="-128"/>
              </a:rPr>
              <a:t>を</a:t>
            </a:r>
            <a:r>
              <a:rPr lang="ja-JP" altLang="en-US" sz="2800" b="1" dirty="0">
                <a:latin typeface="BIZ UDPゴシック" panose="020B0400000000000000" pitchFamily="50" charset="-128"/>
                <a:ea typeface="BIZ UDPゴシック" panose="020B0400000000000000" pitchFamily="50" charset="-128"/>
              </a:rPr>
              <a:t>にぎると　さんび</a:t>
            </a:r>
            <a:r>
              <a:rPr lang="ja-JP" altLang="en-US" sz="2800" b="1" dirty="0" smtClean="0">
                <a:latin typeface="BIZ UDPゴシック" panose="020B0400000000000000" pitchFamily="50" charset="-128"/>
                <a:ea typeface="BIZ UDPゴシック" panose="020B0400000000000000" pitchFamily="50" charset="-128"/>
              </a:rPr>
              <a:t>が</a:t>
            </a:r>
            <a:r>
              <a:rPr lang="ja-JP" altLang="en-US" sz="2800" b="1" dirty="0">
                <a:latin typeface="BIZ UDPゴシック" panose="020B0400000000000000" pitchFamily="50" charset="-128"/>
                <a:ea typeface="BIZ UDPゴシック" panose="020B0400000000000000" pitchFamily="50" charset="-128"/>
              </a:rPr>
              <a:t>あるれ出す</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a:latin typeface="BIZ UDPゴシック" panose="020B0400000000000000" pitchFamily="50" charset="-128"/>
                <a:ea typeface="BIZ UDPゴシック" panose="020B0400000000000000" pitchFamily="50" charset="-128"/>
              </a:rPr>
              <a:t>さんび</a:t>
            </a:r>
            <a:r>
              <a:rPr lang="ja-JP" altLang="en-US" sz="2800" b="1" dirty="0" smtClean="0">
                <a:latin typeface="BIZ UDPゴシック" panose="020B0400000000000000" pitchFamily="50" charset="-128"/>
                <a:ea typeface="BIZ UDPゴシック" panose="020B0400000000000000" pitchFamily="50" charset="-128"/>
              </a:rPr>
              <a:t>のりゆう</a:t>
            </a:r>
            <a:r>
              <a:rPr lang="ja-JP" altLang="en-US" sz="2800" b="1" dirty="0">
                <a:latin typeface="BIZ UDPゴシック" panose="020B0400000000000000" pitchFamily="50" charset="-128"/>
                <a:ea typeface="BIZ UDPゴシック" panose="020B0400000000000000" pitchFamily="50" charset="-128"/>
              </a:rPr>
              <a:t>　うた</a:t>
            </a:r>
            <a:r>
              <a:rPr lang="ja-JP" altLang="en-US" sz="2800" b="1" dirty="0" smtClean="0">
                <a:latin typeface="BIZ UDPゴシック" panose="020B0400000000000000" pitchFamily="50" charset="-128"/>
                <a:ea typeface="BIZ UDPゴシック" panose="020B0400000000000000" pitchFamily="50" charset="-128"/>
              </a:rPr>
              <a:t>う</a:t>
            </a:r>
            <a:r>
              <a:rPr lang="ja-JP" altLang="en-US" sz="2800" b="1" dirty="0" err="1" smtClean="0">
                <a:latin typeface="BIZ UDPゴシック" panose="020B0400000000000000" pitchFamily="50" charset="-128"/>
                <a:ea typeface="BIZ UDPゴシック" panose="020B0400000000000000" pitchFamily="50" charset="-128"/>
              </a:rPr>
              <a:t>り</a:t>
            </a:r>
            <a:r>
              <a:rPr lang="ja-JP" altLang="en-US" sz="2800" b="1" dirty="0">
                <a:latin typeface="BIZ UDPゴシック" panose="020B0400000000000000" pitchFamily="50" charset="-128"/>
                <a:ea typeface="BIZ UDPゴシック" panose="020B0400000000000000" pitchFamily="50" charset="-128"/>
              </a:rPr>
              <a:t>ゆう</a:t>
            </a:r>
            <a:r>
              <a:rPr lang="ja-JP" altLang="en-US" sz="2800" b="1" dirty="0" smtClean="0">
                <a:latin typeface="BIZ UDPゴシック" panose="020B0400000000000000" pitchFamily="50" charset="-128"/>
                <a:ea typeface="BIZ UDPゴシック" panose="020B0400000000000000" pitchFamily="50" charset="-128"/>
              </a:rPr>
              <a:t>は</a:t>
            </a:r>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a:latin typeface="BIZ UDPゴシック" panose="020B0400000000000000" pitchFamily="50" charset="-128"/>
                <a:ea typeface="BIZ UDPゴシック" panose="020B0400000000000000" pitchFamily="50" charset="-128"/>
              </a:rPr>
              <a:t>さんび</a:t>
            </a:r>
            <a:r>
              <a:rPr lang="ja-JP" altLang="en-US" sz="2800" b="1" dirty="0" smtClean="0">
                <a:latin typeface="BIZ UDPゴシック" panose="020B0400000000000000" pitchFamily="50" charset="-128"/>
                <a:ea typeface="BIZ UDPゴシック" panose="020B0400000000000000" pitchFamily="50" charset="-128"/>
              </a:rPr>
              <a:t>の</a:t>
            </a:r>
            <a:r>
              <a:rPr lang="ja-JP" altLang="en-US" sz="2800" b="1" dirty="0">
                <a:latin typeface="BIZ UDPゴシック" panose="020B0400000000000000" pitchFamily="50" charset="-128"/>
                <a:ea typeface="BIZ UDPゴシック" panose="020B0400000000000000" pitchFamily="50" charset="-128"/>
              </a:rPr>
              <a:t>中に神</a:t>
            </a:r>
            <a:r>
              <a:rPr lang="ja-JP" altLang="en-US" sz="2800" b="1" dirty="0" smtClean="0">
                <a:latin typeface="BIZ UDPゴシック" panose="020B0400000000000000" pitchFamily="50" charset="-128"/>
                <a:ea typeface="BIZ UDPゴシック" panose="020B0400000000000000" pitchFamily="50" charset="-128"/>
              </a:rPr>
              <a:t>のくに　のぞむ</a:t>
            </a:r>
            <a:r>
              <a:rPr lang="ja-JP" altLang="en-US" sz="2800" b="1" dirty="0">
                <a:latin typeface="BIZ UDPゴシック" panose="020B0400000000000000" pitchFamily="50" charset="-128"/>
                <a:ea typeface="BIZ UDPゴシック" panose="020B0400000000000000" pitchFamily="50" charset="-128"/>
              </a:rPr>
              <a:t>から</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みすくいさんびしよう</a:t>
            </a:r>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しゅくふくさんびしよう</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いきある</a:t>
            </a:r>
            <a:r>
              <a:rPr lang="ja-JP" altLang="en-US" sz="2800" b="1" dirty="0">
                <a:latin typeface="BIZ UDPゴシック" panose="020B0400000000000000" pitchFamily="50" charset="-128"/>
                <a:ea typeface="BIZ UDPゴシック" panose="020B0400000000000000" pitchFamily="50" charset="-128"/>
              </a:rPr>
              <a:t>ものたち　</a:t>
            </a: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主に</a:t>
            </a:r>
            <a:r>
              <a:rPr lang="ja-JP" altLang="en-US" sz="2800" b="1" dirty="0">
                <a:latin typeface="BIZ UDPゴシック" panose="020B0400000000000000" pitchFamily="50" charset="-128"/>
                <a:ea typeface="BIZ UDPゴシック" panose="020B0400000000000000" pitchFamily="50" charset="-128"/>
              </a:rPr>
              <a:t>さんび</a:t>
            </a:r>
            <a:r>
              <a:rPr lang="ja-JP" altLang="en-US" sz="2800" b="1" dirty="0" smtClean="0">
                <a:latin typeface="BIZ UDPゴシック" panose="020B0400000000000000" pitchFamily="50" charset="-128"/>
                <a:ea typeface="BIZ UDPゴシック" panose="020B0400000000000000" pitchFamily="50" charset="-128"/>
              </a:rPr>
              <a:t>を</a:t>
            </a:r>
            <a:r>
              <a:rPr lang="ja-JP" altLang="en-US" sz="2800" b="1" dirty="0">
                <a:latin typeface="BIZ UDPゴシック" panose="020B0400000000000000" pitchFamily="50" charset="-128"/>
                <a:ea typeface="BIZ UDPゴシック" panose="020B0400000000000000" pitchFamily="50" charset="-128"/>
              </a:rPr>
              <a:t>ささげよう</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a:latin typeface="BIZ UDPゴシック" panose="020B0400000000000000" pitchFamily="50" charset="-128"/>
                <a:ea typeface="BIZ UDPゴシック" panose="020B0400000000000000" pitchFamily="50" charset="-128"/>
              </a:rPr>
              <a:t>いのちの主</a:t>
            </a:r>
            <a:r>
              <a:rPr lang="ja-JP" altLang="en-US" sz="2800" b="1" dirty="0" smtClean="0">
                <a:latin typeface="BIZ UDPゴシック" panose="020B0400000000000000" pitchFamily="50" charset="-128"/>
                <a:ea typeface="BIZ UDPゴシック" panose="020B0400000000000000" pitchFamily="50" charset="-128"/>
              </a:rPr>
              <a:t>をよろこぼう</a:t>
            </a:r>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smtClean="0">
              <a:latin typeface="BIZ UDPゴシック" panose="020B0400000000000000" pitchFamily="50" charset="-128"/>
              <a:ea typeface="BIZ UDPゴシック" panose="020B0400000000000000" pitchFamily="50" charset="-128"/>
            </a:endParaRPr>
          </a:p>
          <a:p>
            <a:pPr marL="18288" indent="0">
              <a:buNone/>
            </a:pPr>
            <a:r>
              <a:rPr lang="ja-JP" altLang="en-US" sz="2800" b="1" dirty="0" err="1">
                <a:latin typeface="BIZ UDPゴシック" panose="020B0400000000000000" pitchFamily="50" charset="-128"/>
                <a:ea typeface="BIZ UDPゴシック" panose="020B0400000000000000" pitchFamily="50" charset="-128"/>
              </a:rPr>
              <a:t>しめい</a:t>
            </a:r>
            <a:r>
              <a:rPr lang="ja-JP" altLang="en-US" sz="2800" b="1" dirty="0" err="1" smtClean="0">
                <a:latin typeface="BIZ UDPゴシック" panose="020B0400000000000000" pitchFamily="50" charset="-128"/>
                <a:ea typeface="BIZ UDPゴシック" panose="020B0400000000000000" pitchFamily="50" charset="-128"/>
              </a:rPr>
              <a:t>を</a:t>
            </a:r>
            <a:r>
              <a:rPr lang="ja-JP" altLang="en-US" sz="2800" b="1" dirty="0">
                <a:latin typeface="BIZ UDPゴシック" panose="020B0400000000000000" pitchFamily="50" charset="-128"/>
                <a:ea typeface="BIZ UDPゴシック" panose="020B0400000000000000" pitchFamily="50" charset="-128"/>
              </a:rPr>
              <a:t>主</a:t>
            </a:r>
            <a:r>
              <a:rPr lang="ja-JP" altLang="en-US" sz="2800" b="1" dirty="0" smtClean="0">
                <a:latin typeface="BIZ UDPゴシック" panose="020B0400000000000000" pitchFamily="50" charset="-128"/>
                <a:ea typeface="BIZ UDPゴシック" panose="020B0400000000000000" pitchFamily="50" charset="-128"/>
              </a:rPr>
              <a:t>にかん</a:t>
            </a:r>
            <a:r>
              <a:rPr lang="ja-JP" altLang="en-US" sz="2800" b="1" dirty="0">
                <a:latin typeface="BIZ UDPゴシック" panose="020B0400000000000000" pitchFamily="50" charset="-128"/>
                <a:ea typeface="BIZ UDPゴシック" panose="020B0400000000000000" pitchFamily="50" charset="-128"/>
              </a:rPr>
              <a:t>しゃ</a:t>
            </a:r>
            <a:r>
              <a:rPr lang="ja-JP" altLang="en-US" sz="2800" b="1" dirty="0" smtClean="0">
                <a:latin typeface="BIZ UDPゴシック" panose="020B0400000000000000" pitchFamily="50" charset="-128"/>
                <a:ea typeface="BIZ UDPゴシック" panose="020B0400000000000000" pitchFamily="50" charset="-128"/>
              </a:rPr>
              <a:t>して</a:t>
            </a:r>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r>
              <a:rPr lang="ja-JP" altLang="en-US" sz="2800" b="1" dirty="0" smtClean="0">
                <a:latin typeface="BIZ UDPゴシック" panose="020B0400000000000000" pitchFamily="50" charset="-128"/>
                <a:ea typeface="BIZ UDPゴシック" panose="020B0400000000000000" pitchFamily="50" charset="-128"/>
              </a:rPr>
              <a:t>いきある</a:t>
            </a:r>
            <a:r>
              <a:rPr lang="ja-JP" altLang="en-US" sz="2800" b="1" dirty="0">
                <a:latin typeface="BIZ UDPゴシック" panose="020B0400000000000000" pitchFamily="50" charset="-128"/>
                <a:ea typeface="BIZ UDPゴシック" panose="020B0400000000000000" pitchFamily="50" charset="-128"/>
              </a:rPr>
              <a:t>神の子　</a:t>
            </a:r>
            <a:r>
              <a:rPr lang="ja-JP" altLang="en-US" sz="2800" b="1" dirty="0" smtClean="0">
                <a:latin typeface="BIZ UDPゴシック" panose="020B0400000000000000" pitchFamily="50" charset="-128"/>
                <a:ea typeface="BIZ UDPゴシック" panose="020B0400000000000000" pitchFamily="50" charset="-128"/>
              </a:rPr>
              <a:t>よろこび</a:t>
            </a:r>
            <a:r>
              <a:rPr lang="ja-JP" altLang="en-US" sz="2800" b="1" dirty="0">
                <a:latin typeface="BIZ UDPゴシック" panose="020B0400000000000000" pitchFamily="50" charset="-128"/>
                <a:ea typeface="BIZ UDPゴシック" panose="020B0400000000000000" pitchFamily="50" charset="-128"/>
              </a:rPr>
              <a:t>感謝しよう</a:t>
            </a:r>
            <a:endParaRPr lang="en-US" altLang="ja-JP" sz="2800" b="1" dirty="0">
              <a:latin typeface="BIZ UDPゴシック" panose="020B0400000000000000" pitchFamily="50" charset="-128"/>
              <a:ea typeface="BIZ UDPゴシック" panose="020B0400000000000000" pitchFamily="50" charset="-128"/>
            </a:endParaRPr>
          </a:p>
          <a:p>
            <a:pPr marL="18288" indent="0">
              <a:buNone/>
            </a:pPr>
            <a:endParaRPr lang="ja-JP" altLang="en-US" sz="2800" b="1" dirty="0">
              <a:latin typeface="BIZ UDPゴシック" panose="020B0400000000000000" pitchFamily="50" charset="-128"/>
              <a:ea typeface="BIZ UDPゴシック" panose="020B0400000000000000" pitchFamily="50" charset="-128"/>
            </a:endParaRPr>
          </a:p>
          <a:p>
            <a:r>
              <a:rPr lang="en-US" altLang="ja-JP" sz="2800" b="1" dirty="0" smtClean="0">
                <a:latin typeface="BIZ UDPゴシック" panose="020B0400000000000000" pitchFamily="50" charset="-128"/>
                <a:ea typeface="BIZ UDPゴシック" panose="020B0400000000000000" pitchFamily="50" charset="-128"/>
              </a:rPr>
              <a:t/>
            </a:r>
            <a:br>
              <a:rPr lang="en-US" altLang="ja-JP" sz="2800" b="1" dirty="0" smtClean="0">
                <a:latin typeface="BIZ UDPゴシック" panose="020B0400000000000000" pitchFamily="50" charset="-128"/>
                <a:ea typeface="BIZ UDPゴシック" panose="020B0400000000000000" pitchFamily="50" charset="-128"/>
              </a:rPr>
            </a:br>
            <a:endParaRPr lang="en-US" altLang="ja-JP" sz="2800" b="1" dirty="0" smtClean="0">
              <a:ln>
                <a:solidFill>
                  <a:schemeClr val="bg1"/>
                </a:solidFill>
              </a:ln>
              <a:effectLst>
                <a:glow rad="139700">
                  <a:schemeClr val="accent1">
                    <a:satMod val="175000"/>
                    <a:alpha val="40000"/>
                  </a:schemeClr>
                </a:glow>
                <a:outerShdw blurRad="50800" dist="50800" dir="5400000" algn="ctr" rotWithShape="0">
                  <a:schemeClr val="tx2">
                    <a:lumMod val="60000"/>
                    <a:lumOff val="40000"/>
                  </a:schemeClr>
                </a:outerShdw>
              </a:effectLst>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8778048" y="72499"/>
            <a:ext cx="788998" cy="6001643"/>
          </a:xfrm>
          <a:prstGeom prst="rect">
            <a:avLst/>
          </a:prstGeom>
          <a:noFill/>
        </p:spPr>
        <p:txBody>
          <a:bodyPr wrap="none" lIns="91440" tIns="45720" rIns="91440" bIns="45720">
            <a:spAutoFit/>
          </a:bodyPr>
          <a:lstStyle/>
          <a:p>
            <a:pPr algn="ctr"/>
            <a:r>
              <a:rPr lang="ja-JP" altLang="en-US" sz="4800" b="0" cap="none" spc="0" dirty="0" smtClean="0">
                <a:ln w="0"/>
                <a:solidFill>
                  <a:schemeClr val="tx1"/>
                </a:solidFill>
                <a:effectLst>
                  <a:outerShdw blurRad="38100" dist="19050" dir="2700000" algn="tl" rotWithShape="0">
                    <a:schemeClr val="dk1">
                      <a:alpha val="40000"/>
                    </a:schemeClr>
                  </a:outerShdw>
                </a:effectLst>
              </a:rPr>
              <a:t>り</a:t>
            </a:r>
            <a:endParaRPr lang="en-US" altLang="ja-JP" sz="4800" b="0" cap="none" spc="0" dirty="0" smtClean="0">
              <a:ln w="0"/>
              <a:solidFill>
                <a:schemeClr val="tx1"/>
              </a:solidFill>
              <a:effectLst>
                <a:outerShdw blurRad="38100" dist="19050" dir="2700000" algn="tl" rotWithShape="0">
                  <a:schemeClr val="dk1">
                    <a:alpha val="40000"/>
                  </a:schemeClr>
                </a:outerShdw>
              </a:effectLst>
            </a:endParaRPr>
          </a:p>
          <a:p>
            <a:pPr algn="ctr"/>
            <a:r>
              <a:rPr lang="ja-JP" altLang="en-US" sz="4800" b="0" cap="none" spc="0" dirty="0" smtClean="0">
                <a:ln w="0"/>
                <a:solidFill>
                  <a:schemeClr val="tx1"/>
                </a:solidFill>
                <a:effectLst>
                  <a:outerShdw blurRad="38100" dist="19050" dir="2700000" algn="tl" rotWithShape="0">
                    <a:schemeClr val="dk1">
                      <a:alpha val="40000"/>
                    </a:schemeClr>
                  </a:outerShdw>
                </a:effectLst>
              </a:rPr>
              <a:t>ゆ</a:t>
            </a:r>
            <a:endParaRPr lang="en-US" altLang="ja-JP" sz="4800" b="0" cap="none" spc="0" dirty="0" smtClean="0">
              <a:ln w="0"/>
              <a:solidFill>
                <a:schemeClr val="tx1"/>
              </a:solidFill>
              <a:effectLst>
                <a:outerShdw blurRad="38100" dist="19050" dir="2700000" algn="tl" rotWithShape="0">
                  <a:schemeClr val="dk1">
                    <a:alpha val="40000"/>
                  </a:schemeClr>
                </a:outerShdw>
              </a:effectLst>
            </a:endParaRPr>
          </a:p>
          <a:p>
            <a:pPr algn="ctr"/>
            <a:r>
              <a:rPr lang="ja-JP" altLang="en-US" sz="4800" dirty="0" smtClean="0">
                <a:ln w="0"/>
                <a:effectLst>
                  <a:outerShdw blurRad="38100" dist="19050" dir="2700000" algn="tl" rotWithShape="0">
                    <a:schemeClr val="dk1">
                      <a:alpha val="40000"/>
                    </a:schemeClr>
                  </a:outerShdw>
                </a:effectLst>
              </a:rPr>
              <a:t>う</a:t>
            </a:r>
            <a:endParaRPr lang="en-US" altLang="ja-JP" sz="4800" dirty="0" smtClean="0">
              <a:ln w="0"/>
              <a:effectLst>
                <a:outerShdw blurRad="38100" dist="19050" dir="2700000" algn="tl" rotWithShape="0">
                  <a:schemeClr val="dk1">
                    <a:alpha val="40000"/>
                  </a:schemeClr>
                </a:outerShdw>
              </a:effectLst>
            </a:endParaRPr>
          </a:p>
          <a:p>
            <a:pPr algn="ctr"/>
            <a:r>
              <a:rPr lang="ja-JP" altLang="en-US" sz="4800" b="0" cap="none" spc="0" dirty="0" smtClean="0">
                <a:ln w="0"/>
                <a:solidFill>
                  <a:schemeClr val="tx1"/>
                </a:solidFill>
                <a:effectLst>
                  <a:outerShdw blurRad="38100" dist="19050" dir="2700000" algn="tl" rotWithShape="0">
                    <a:schemeClr val="dk1">
                      <a:alpha val="40000"/>
                    </a:schemeClr>
                  </a:outerShdw>
                </a:effectLst>
              </a:rPr>
              <a:t>あ</a:t>
            </a:r>
            <a:endParaRPr lang="en-US" altLang="ja-JP" sz="4800" b="0" cap="none" spc="0" dirty="0" smtClean="0">
              <a:ln w="0"/>
              <a:solidFill>
                <a:schemeClr val="tx1"/>
              </a:solidFill>
              <a:effectLst>
                <a:outerShdw blurRad="38100" dist="19050" dir="2700000" algn="tl" rotWithShape="0">
                  <a:schemeClr val="dk1">
                    <a:alpha val="40000"/>
                  </a:schemeClr>
                </a:outerShdw>
              </a:effectLst>
            </a:endParaRPr>
          </a:p>
          <a:p>
            <a:pPr algn="ctr"/>
            <a:r>
              <a:rPr lang="ja-JP" altLang="en-US" sz="4800" dirty="0" smtClean="0">
                <a:ln w="0"/>
                <a:effectLst>
                  <a:outerShdw blurRad="38100" dist="19050" dir="2700000" algn="tl" rotWithShape="0">
                    <a:schemeClr val="dk1">
                      <a:alpha val="40000"/>
                    </a:schemeClr>
                  </a:outerShdw>
                </a:effectLst>
              </a:rPr>
              <a:t>る</a:t>
            </a:r>
            <a:endParaRPr lang="en-US" altLang="ja-JP" sz="4800" dirty="0" smtClean="0">
              <a:ln w="0"/>
              <a:effectLst>
                <a:outerShdw blurRad="38100" dist="19050" dir="2700000" algn="tl" rotWithShape="0">
                  <a:schemeClr val="dk1">
                    <a:alpha val="40000"/>
                  </a:schemeClr>
                </a:outerShdw>
              </a:effectLst>
            </a:endParaRPr>
          </a:p>
          <a:p>
            <a:pPr algn="ctr"/>
            <a:r>
              <a:rPr lang="ja-JP" altLang="en-US" sz="4800" b="0" cap="none" spc="0" dirty="0" smtClean="0">
                <a:ln w="0"/>
                <a:solidFill>
                  <a:schemeClr val="tx1"/>
                </a:solidFill>
                <a:effectLst>
                  <a:outerShdw blurRad="38100" dist="19050" dir="2700000" algn="tl" rotWithShape="0">
                    <a:schemeClr val="dk1">
                      <a:alpha val="40000"/>
                    </a:schemeClr>
                  </a:outerShdw>
                </a:effectLst>
              </a:rPr>
              <a:t>さ</a:t>
            </a:r>
            <a:endParaRPr lang="en-US" altLang="ja-JP" sz="4800" b="0" cap="none" spc="0" dirty="0" smtClean="0">
              <a:ln w="0"/>
              <a:solidFill>
                <a:schemeClr val="tx1"/>
              </a:solidFill>
              <a:effectLst>
                <a:outerShdw blurRad="38100" dist="19050" dir="2700000" algn="tl" rotWithShape="0">
                  <a:schemeClr val="dk1">
                    <a:alpha val="40000"/>
                  </a:schemeClr>
                </a:outerShdw>
              </a:effectLst>
            </a:endParaRPr>
          </a:p>
          <a:p>
            <a:pPr algn="ctr"/>
            <a:r>
              <a:rPr lang="ja-JP" altLang="en-US" sz="4800" dirty="0" smtClean="0">
                <a:ln w="0"/>
                <a:effectLst>
                  <a:outerShdw blurRad="38100" dist="19050" dir="2700000" algn="tl" rotWithShape="0">
                    <a:schemeClr val="dk1">
                      <a:alpha val="40000"/>
                    </a:schemeClr>
                  </a:outerShdw>
                </a:effectLst>
              </a:rPr>
              <a:t>ん</a:t>
            </a:r>
            <a:endParaRPr lang="en-US" altLang="ja-JP" sz="4800" dirty="0" smtClean="0">
              <a:ln w="0"/>
              <a:effectLst>
                <a:outerShdw blurRad="38100" dist="19050" dir="2700000" algn="tl" rotWithShape="0">
                  <a:schemeClr val="dk1">
                    <a:alpha val="40000"/>
                  </a:schemeClr>
                </a:outerShdw>
              </a:effectLst>
            </a:endParaRPr>
          </a:p>
          <a:p>
            <a:pPr algn="ctr"/>
            <a:r>
              <a:rPr lang="ja-JP" altLang="en-US" sz="4800" b="0" cap="none" spc="0" dirty="0">
                <a:ln w="0"/>
                <a:solidFill>
                  <a:schemeClr val="tx1"/>
                </a:solidFill>
                <a:effectLst>
                  <a:outerShdw blurRad="38100" dist="19050" dir="2700000" algn="tl" rotWithShape="0">
                    <a:schemeClr val="dk1">
                      <a:alpha val="40000"/>
                    </a:schemeClr>
                  </a:outerShdw>
                </a:effectLst>
              </a:rPr>
              <a:t>び</a:t>
            </a:r>
          </a:p>
        </p:txBody>
      </p:sp>
    </p:spTree>
    <p:extLst>
      <p:ext uri="{BB962C8B-B14F-4D97-AF65-F5344CB8AC3E}">
        <p14:creationId xmlns:p14="http://schemas.microsoft.com/office/powerpoint/2010/main" val="1255610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653" y="802448"/>
            <a:ext cx="9740347" cy="1325563"/>
          </a:xfrm>
        </p:spPr>
        <p:txBody>
          <a:bodyPr>
            <a:noAutofit/>
          </a:bodyPr>
          <a:lstStyle/>
          <a:p>
            <a:pPr algn="ctr"/>
            <a:r>
              <a:rPr lang="ja-JP" altLang="en-US" sz="5400" dirty="0"/>
              <a:t>あくれい</a:t>
            </a:r>
            <a:r>
              <a:rPr kumimoji="1" lang="ja-JP" altLang="en-US" sz="5400" dirty="0" smtClean="0"/>
              <a:t>のだましかた　その</a:t>
            </a:r>
            <a:r>
              <a:rPr kumimoji="1" lang="en-US" altLang="ja-JP" sz="5400" dirty="0" smtClean="0"/>
              <a:t>2</a:t>
            </a:r>
            <a:endParaRPr kumimoji="1" lang="ja-JP" altLang="en-US" sz="5400" dirty="0"/>
          </a:p>
        </p:txBody>
      </p:sp>
      <p:sp>
        <p:nvSpPr>
          <p:cNvPr id="4" name="正方形/長方形 3"/>
          <p:cNvSpPr/>
          <p:nvPr/>
        </p:nvSpPr>
        <p:spPr>
          <a:xfrm>
            <a:off x="811647" y="2634877"/>
            <a:ext cx="8441735" cy="3631763"/>
          </a:xfrm>
          <a:prstGeom prst="rect">
            <a:avLst/>
          </a:prstGeom>
          <a:noFill/>
        </p:spPr>
        <p:txBody>
          <a:bodyPr wrap="none" lIns="91440" tIns="45720" rIns="91440" bIns="45720">
            <a:spAutoFit/>
          </a:bodyPr>
          <a:lstStyle/>
          <a:p>
            <a:pPr algn="ctr"/>
            <a:r>
              <a:rPr lang="ja-JP" altLang="en-US" sz="11500" b="1" dirty="0">
                <a:ln w="18000">
                  <a:solidFill>
                    <a:schemeClr val="accent2">
                      <a:satMod val="140000"/>
                    </a:schemeClr>
                  </a:solidFill>
                  <a:prstDash val="solid"/>
                  <a:miter lim="800000"/>
                </a:ln>
                <a:effectLst>
                  <a:outerShdw blurRad="25500" dist="23000" dir="7020000" algn="tl">
                    <a:srgbClr val="000000">
                      <a:alpha val="50000"/>
                    </a:srgbClr>
                  </a:outerShdw>
                </a:effectLst>
              </a:rPr>
              <a:t>ひと</a:t>
            </a:r>
            <a:r>
              <a:rPr lang="ja-JP" altLang="en-US" sz="115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のいやな</a:t>
            </a:r>
            <a:endParaRPr lang="en-US" altLang="ja-JP" sz="11500"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ctr"/>
            <a:r>
              <a:rPr lang="ja-JP" altLang="en-US" sz="115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ことば</a:t>
            </a:r>
            <a:endParaRPr lang="ja-JP" altLang="en-US" sz="115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8855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653" y="802448"/>
            <a:ext cx="9740347" cy="1325563"/>
          </a:xfrm>
        </p:spPr>
        <p:txBody>
          <a:bodyPr>
            <a:noAutofit/>
          </a:bodyPr>
          <a:lstStyle/>
          <a:p>
            <a:pPr algn="ctr"/>
            <a:r>
              <a:rPr lang="ja-JP" altLang="en-US" sz="5400" dirty="0"/>
              <a:t>あくれい</a:t>
            </a:r>
            <a:r>
              <a:rPr kumimoji="1" lang="ja-JP" altLang="en-US" sz="5400" dirty="0" smtClean="0"/>
              <a:t>のだましかた　その</a:t>
            </a:r>
            <a:r>
              <a:rPr lang="en-US" altLang="ja-JP" sz="5400" dirty="0"/>
              <a:t>3</a:t>
            </a:r>
            <a:endParaRPr kumimoji="1" lang="ja-JP" altLang="en-US" sz="5400" dirty="0"/>
          </a:p>
        </p:txBody>
      </p:sp>
      <p:sp>
        <p:nvSpPr>
          <p:cNvPr id="4" name="正方形/長方形 3"/>
          <p:cNvSpPr/>
          <p:nvPr/>
        </p:nvSpPr>
        <p:spPr>
          <a:xfrm>
            <a:off x="1468077" y="2634877"/>
            <a:ext cx="7128875" cy="3631763"/>
          </a:xfrm>
          <a:prstGeom prst="rect">
            <a:avLst/>
          </a:prstGeom>
          <a:noFill/>
        </p:spPr>
        <p:txBody>
          <a:bodyPr wrap="none" lIns="91440" tIns="45720" rIns="91440" bIns="45720">
            <a:spAutoFit/>
          </a:bodyPr>
          <a:lstStyle/>
          <a:p>
            <a:pPr algn="ctr"/>
            <a:r>
              <a:rPr lang="ja-JP" altLang="en-US" sz="11500" b="1" cap="none" spc="0" dirty="0" err="1" smtClean="0">
                <a:ln w="18000">
                  <a:solidFill>
                    <a:schemeClr val="accent2">
                      <a:satMod val="140000"/>
                    </a:schemeClr>
                  </a:solidFill>
                  <a:prstDash val="solid"/>
                  <a:miter lim="800000"/>
                </a:ln>
                <a:effectLst>
                  <a:outerShdw blurRad="25500" dist="23000" dir="7020000" algn="tl">
                    <a:srgbClr val="000000">
                      <a:alpha val="50000"/>
                    </a:srgbClr>
                  </a:outerShdw>
                </a:effectLst>
              </a:rPr>
              <a:t>めに</a:t>
            </a:r>
            <a:r>
              <a:rPr lang="ja-JP" altLang="en-US" sz="115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みえる</a:t>
            </a:r>
            <a:endParaRPr lang="en-US" altLang="ja-JP" sz="115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ctr"/>
            <a:r>
              <a:rPr lang="ja-JP" altLang="en-US" sz="11500" b="1" dirty="0">
                <a:ln w="18000">
                  <a:solidFill>
                    <a:schemeClr val="accent2">
                      <a:satMod val="140000"/>
                    </a:schemeClr>
                  </a:solidFill>
                  <a:prstDash val="solid"/>
                  <a:miter lim="800000"/>
                </a:ln>
                <a:effectLst>
                  <a:outerShdw blurRad="25500" dist="23000" dir="7020000" algn="tl">
                    <a:srgbClr val="000000">
                      <a:alpha val="50000"/>
                    </a:srgbClr>
                  </a:outerShdw>
                </a:effectLst>
              </a:rPr>
              <a:t>もんだい</a:t>
            </a:r>
            <a:endParaRPr lang="ja-JP" altLang="en-US" sz="115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8420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1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bracing surrender – Daniel Hochha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 y="-422790"/>
            <a:ext cx="10286397" cy="771479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267405" y="608448"/>
            <a:ext cx="9990235" cy="1862048"/>
          </a:xfrm>
          <a:prstGeom prst="rect">
            <a:avLst/>
          </a:prstGeom>
          <a:noFill/>
        </p:spPr>
        <p:txBody>
          <a:bodyPr wrap="none" lIns="91440" tIns="45720" rIns="91440" bIns="45720">
            <a:spAutoFit/>
          </a:bodyPr>
          <a:lstStyle/>
          <a:p>
            <a:pPr algn="ctr"/>
            <a:r>
              <a:rPr lang="ja-JP" altLang="en-US" sz="115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へりくだりなさい</a:t>
            </a:r>
            <a:endParaRPr lang="ja-JP" altLang="en-US" sz="115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正方形/長方形 4"/>
          <p:cNvSpPr/>
          <p:nvPr/>
        </p:nvSpPr>
        <p:spPr>
          <a:xfrm>
            <a:off x="542912" y="2899924"/>
            <a:ext cx="9515746" cy="2646878"/>
          </a:xfrm>
          <a:prstGeom prst="rect">
            <a:avLst/>
          </a:prstGeom>
          <a:noFill/>
        </p:spPr>
        <p:txBody>
          <a:bodyPr wrap="none" lIns="91440" tIns="45720" rIns="91440" bIns="45720">
            <a:spAutoFit/>
          </a:bodyPr>
          <a:lstStyle/>
          <a:p>
            <a:pPr algn="ctr"/>
            <a:r>
              <a:rPr lang="ja-JP" altLang="en-US" sz="166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ギブアップ</a:t>
            </a:r>
            <a:endParaRPr lang="ja-JP" altLang="en-US" sz="166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8266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9 Bible Sword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09"/>
            <a:ext cx="10058400" cy="670141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352583" y="502431"/>
            <a:ext cx="9450023" cy="1200329"/>
          </a:xfrm>
          <a:prstGeom prst="rect">
            <a:avLst/>
          </a:prstGeom>
          <a:noFill/>
        </p:spPr>
        <p:txBody>
          <a:bodyPr wrap="none" lIns="91440" tIns="45720" rIns="91440" bIns="45720">
            <a:spAutoFit/>
          </a:bodyPr>
          <a:lstStyle/>
          <a:p>
            <a:pPr algn="ctr"/>
            <a:r>
              <a:rPr lang="ja-JP" altLang="en-US" sz="72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かみにしたがいなさい</a:t>
            </a:r>
            <a:endParaRPr lang="ja-JP" altLang="en-US" sz="7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
        <p:nvSpPr>
          <p:cNvPr id="5" name="正方形/長方形 4"/>
          <p:cNvSpPr/>
          <p:nvPr/>
        </p:nvSpPr>
        <p:spPr>
          <a:xfrm>
            <a:off x="169419" y="2019805"/>
            <a:ext cx="9315372" cy="3154710"/>
          </a:xfrm>
          <a:prstGeom prst="rect">
            <a:avLst/>
          </a:prstGeom>
          <a:noFill/>
        </p:spPr>
        <p:txBody>
          <a:bodyPr wrap="none" lIns="91440" tIns="45720" rIns="91440" bIns="45720">
            <a:spAutoFit/>
          </a:bodyPr>
          <a:lstStyle/>
          <a:p>
            <a:pPr algn="ctr"/>
            <a:r>
              <a:rPr lang="ja-JP" altLang="en-US" sz="199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みことば</a:t>
            </a:r>
            <a:endParaRPr lang="ja-JP" altLang="en-US" sz="199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 name="正方形/長方形 5"/>
          <p:cNvSpPr/>
          <p:nvPr/>
        </p:nvSpPr>
        <p:spPr>
          <a:xfrm>
            <a:off x="363383" y="4584101"/>
            <a:ext cx="9121408" cy="1446550"/>
          </a:xfrm>
          <a:prstGeom prst="rect">
            <a:avLst/>
          </a:prstGeom>
          <a:noFill/>
        </p:spPr>
        <p:txBody>
          <a:bodyPr wrap="none" lIns="91440" tIns="45720" rIns="91440" bIns="45720">
            <a:spAutoFit/>
          </a:bodyPr>
          <a:lstStyle/>
          <a:p>
            <a:pPr algn="ctr"/>
            <a:r>
              <a:rPr lang="ja-JP" altLang="en-US"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イエスはキリスト</a:t>
            </a:r>
            <a:endParaRPr lang="en-US" altLang="ja-JP"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pPr algn="ctr"/>
            <a:r>
              <a:rPr lang="ja-JP" altLang="en-US" sz="4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いけるかみのみことです（マタイ</a:t>
            </a:r>
            <a:r>
              <a:rPr lang="en-US" altLang="ja-JP" sz="4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16:16)</a:t>
            </a:r>
            <a:endParaRPr lang="en-US" altLang="ja-JP"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775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noChangeArrowheads="1"/>
          </p:cNvSpPr>
          <p:nvPr>
            <p:ph type="title"/>
          </p:nvPr>
        </p:nvSpPr>
        <p:spPr>
          <a:xfrm>
            <a:off x="3224214" y="0"/>
            <a:ext cx="6300787" cy="6858000"/>
          </a:xfrm>
          <a:solidFill>
            <a:schemeClr val="tx1"/>
          </a:solidFill>
        </p:spPr>
        <p:txBody>
          <a:bodyPr/>
          <a:lstStyle/>
          <a:p>
            <a:endParaRPr lang="ja-JP" altLang="en-US" smtClean="0"/>
          </a:p>
        </p:txBody>
      </p:sp>
      <p:sp>
        <p:nvSpPr>
          <p:cNvPr id="22531" name="コンテンツ プレースホルダー 2"/>
          <p:cNvSpPr>
            <a:spLocks noGrp="1" noChangeArrowheads="1"/>
          </p:cNvSpPr>
          <p:nvPr>
            <p:ph idx="1"/>
          </p:nvPr>
        </p:nvSpPr>
        <p:spPr>
          <a:xfrm>
            <a:off x="385764" y="1"/>
            <a:ext cx="4783137" cy="6958013"/>
          </a:xfrm>
          <a:solidFill>
            <a:srgbClr val="FFFF00"/>
          </a:solidFill>
        </p:spPr>
        <p:txBody>
          <a:bodyPr/>
          <a:lstStyle/>
          <a:p>
            <a:endParaRPr lang="ja-JP" altLang="en-US" smtClean="0"/>
          </a:p>
        </p:txBody>
      </p:sp>
      <p:sp>
        <p:nvSpPr>
          <p:cNvPr id="5" name="フリーフォーム 4">
            <a:extLst>
              <a:ext uri="{FF2B5EF4-FFF2-40B4-BE49-F238E27FC236}"/>
            </a:extLst>
          </p:cNvPr>
          <p:cNvSpPr/>
          <p:nvPr/>
        </p:nvSpPr>
        <p:spPr>
          <a:xfrm>
            <a:off x="1746250" y="4765676"/>
            <a:ext cx="2133600" cy="1668463"/>
          </a:xfrm>
          <a:custGeom>
            <a:avLst/>
            <a:gdLst>
              <a:gd name="connsiteX0" fmla="*/ 2154264 w 5021451"/>
              <a:gd name="connsiteY0" fmla="*/ 2107770 h 5424407"/>
              <a:gd name="connsiteX1" fmla="*/ 1611824 w 5021451"/>
              <a:gd name="connsiteY1" fmla="*/ 1890793 h 5424407"/>
              <a:gd name="connsiteX2" fmla="*/ 2061274 w 5021451"/>
              <a:gd name="connsiteY2" fmla="*/ 2185261 h 5424407"/>
              <a:gd name="connsiteX3" fmla="*/ 1596325 w 5021451"/>
              <a:gd name="connsiteY3" fmla="*/ 2169763 h 5424407"/>
              <a:gd name="connsiteX4" fmla="*/ 1983783 w 5021451"/>
              <a:gd name="connsiteY4" fmla="*/ 2293749 h 5424407"/>
              <a:gd name="connsiteX5" fmla="*/ 0 w 5021451"/>
              <a:gd name="connsiteY5" fmla="*/ 2495227 h 5424407"/>
              <a:gd name="connsiteX6" fmla="*/ 1952786 w 5021451"/>
              <a:gd name="connsiteY6" fmla="*/ 2479729 h 5424407"/>
              <a:gd name="connsiteX7" fmla="*/ 1549830 w 5021451"/>
              <a:gd name="connsiteY7" fmla="*/ 2619214 h 5424407"/>
              <a:gd name="connsiteX8" fmla="*/ 2061274 w 5021451"/>
              <a:gd name="connsiteY8" fmla="*/ 2603715 h 5424407"/>
              <a:gd name="connsiteX9" fmla="*/ 1642820 w 5021451"/>
              <a:gd name="connsiteY9" fmla="*/ 2898183 h 5424407"/>
              <a:gd name="connsiteX10" fmla="*/ 2293749 w 5021451"/>
              <a:gd name="connsiteY10" fmla="*/ 2681207 h 5424407"/>
              <a:gd name="connsiteX11" fmla="*/ 2185261 w 5021451"/>
              <a:gd name="connsiteY11" fmla="*/ 3006671 h 5424407"/>
              <a:gd name="connsiteX12" fmla="*/ 2371241 w 5021451"/>
              <a:gd name="connsiteY12" fmla="*/ 2820692 h 5424407"/>
              <a:gd name="connsiteX13" fmla="*/ 2619213 w 5021451"/>
              <a:gd name="connsiteY13" fmla="*/ 5424407 h 5424407"/>
              <a:gd name="connsiteX14" fmla="*/ 2572719 w 5021451"/>
              <a:gd name="connsiteY14" fmla="*/ 2805193 h 5424407"/>
              <a:gd name="connsiteX15" fmla="*/ 2820691 w 5021451"/>
              <a:gd name="connsiteY15" fmla="*/ 2975675 h 5424407"/>
              <a:gd name="connsiteX16" fmla="*/ 2712203 w 5021451"/>
              <a:gd name="connsiteY16" fmla="*/ 2758699 h 5424407"/>
              <a:gd name="connsiteX17" fmla="*/ 2913681 w 5021451"/>
              <a:gd name="connsiteY17" fmla="*/ 2743200 h 5424407"/>
              <a:gd name="connsiteX18" fmla="*/ 2758698 w 5021451"/>
              <a:gd name="connsiteY18" fmla="*/ 2619214 h 5424407"/>
              <a:gd name="connsiteX19" fmla="*/ 5021451 w 5021451"/>
              <a:gd name="connsiteY19" fmla="*/ 2479729 h 5424407"/>
              <a:gd name="connsiteX20" fmla="*/ 2727702 w 5021451"/>
              <a:gd name="connsiteY20" fmla="*/ 2309248 h 5424407"/>
              <a:gd name="connsiteX21" fmla="*/ 3270142 w 5021451"/>
              <a:gd name="connsiteY21" fmla="*/ 2154265 h 5424407"/>
              <a:gd name="connsiteX22" fmla="*/ 2696705 w 5021451"/>
              <a:gd name="connsiteY22" fmla="*/ 2169763 h 5424407"/>
              <a:gd name="connsiteX23" fmla="*/ 2867186 w 5021451"/>
              <a:gd name="connsiteY23" fmla="*/ 1906292 h 5424407"/>
              <a:gd name="connsiteX24" fmla="*/ 2433234 w 5021451"/>
              <a:gd name="connsiteY24" fmla="*/ 2123268 h 5424407"/>
              <a:gd name="connsiteX25" fmla="*/ 2107769 w 5021451"/>
              <a:gd name="connsiteY25" fmla="*/ 0 h 5424407"/>
              <a:gd name="connsiteX26" fmla="*/ 2216257 w 5021451"/>
              <a:gd name="connsiteY26" fmla="*/ 2138766 h 5424407"/>
              <a:gd name="connsiteX27" fmla="*/ 2216257 w 5021451"/>
              <a:gd name="connsiteY27" fmla="*/ 2138766 h 54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1451" h="5424407">
                <a:moveTo>
                  <a:pt x="2154264" y="2107770"/>
                </a:moveTo>
                <a:lnTo>
                  <a:pt x="1611824" y="1890793"/>
                </a:lnTo>
                <a:lnTo>
                  <a:pt x="2061274" y="2185261"/>
                </a:lnTo>
                <a:lnTo>
                  <a:pt x="1596325" y="2169763"/>
                </a:lnTo>
                <a:lnTo>
                  <a:pt x="1983783" y="2293749"/>
                </a:lnTo>
                <a:lnTo>
                  <a:pt x="0" y="2495227"/>
                </a:lnTo>
                <a:lnTo>
                  <a:pt x="1952786" y="2479729"/>
                </a:lnTo>
                <a:lnTo>
                  <a:pt x="1549830" y="2619214"/>
                </a:lnTo>
                <a:lnTo>
                  <a:pt x="2061274" y="2603715"/>
                </a:lnTo>
                <a:lnTo>
                  <a:pt x="1642820" y="2898183"/>
                </a:lnTo>
                <a:lnTo>
                  <a:pt x="2293749" y="2681207"/>
                </a:lnTo>
                <a:lnTo>
                  <a:pt x="2185261" y="3006671"/>
                </a:lnTo>
                <a:lnTo>
                  <a:pt x="2371241" y="2820692"/>
                </a:lnTo>
                <a:lnTo>
                  <a:pt x="2619213" y="5424407"/>
                </a:lnTo>
                <a:lnTo>
                  <a:pt x="2572719" y="2805193"/>
                </a:lnTo>
                <a:lnTo>
                  <a:pt x="2820691" y="2975675"/>
                </a:lnTo>
                <a:lnTo>
                  <a:pt x="2712203" y="2758699"/>
                </a:lnTo>
                <a:lnTo>
                  <a:pt x="2913681" y="2743200"/>
                </a:lnTo>
                <a:lnTo>
                  <a:pt x="2758698" y="2619214"/>
                </a:lnTo>
                <a:lnTo>
                  <a:pt x="5021451" y="2479729"/>
                </a:lnTo>
                <a:lnTo>
                  <a:pt x="2727702" y="2309248"/>
                </a:lnTo>
                <a:lnTo>
                  <a:pt x="3270142" y="2154265"/>
                </a:lnTo>
                <a:lnTo>
                  <a:pt x="2696705" y="2169763"/>
                </a:lnTo>
                <a:lnTo>
                  <a:pt x="2867186" y="1906292"/>
                </a:lnTo>
                <a:lnTo>
                  <a:pt x="2433234" y="2123268"/>
                </a:lnTo>
                <a:lnTo>
                  <a:pt x="2107769" y="0"/>
                </a:lnTo>
                <a:lnTo>
                  <a:pt x="2216257" y="2138766"/>
                </a:lnTo>
                <a:lnTo>
                  <a:pt x="2216257" y="2138766"/>
                </a:lnTo>
              </a:path>
            </a:pathLst>
          </a:cu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glow rad="63500">
                  <a:schemeClr val="accent2">
                    <a:satMod val="175000"/>
                    <a:alpha val="40000"/>
                  </a:schemeClr>
                </a:glow>
              </a:effectLst>
            </a:endParaRPr>
          </a:p>
        </p:txBody>
      </p:sp>
      <p:grpSp>
        <p:nvGrpSpPr>
          <p:cNvPr id="22534" name="グループ化 1"/>
          <p:cNvGrpSpPr>
            <a:grpSpLocks/>
          </p:cNvGrpSpPr>
          <p:nvPr/>
        </p:nvGrpSpPr>
        <p:grpSpPr bwMode="auto">
          <a:xfrm>
            <a:off x="5829300" y="765176"/>
            <a:ext cx="4356100" cy="4386263"/>
            <a:chOff x="5448300" y="764704"/>
            <a:chExt cx="4356100" cy="4386308"/>
          </a:xfrm>
        </p:grpSpPr>
        <p:pic>
          <p:nvPicPr>
            <p:cNvPr id="22535" name="Picture 6" descr="MCj02326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68333">
              <a:off x="6292455" y="2630410"/>
              <a:ext cx="2327751" cy="252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764704"/>
              <a:ext cx="43561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命令している人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045" y="1078195"/>
            <a:ext cx="8680079" cy="4564629"/>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0" y="4671795"/>
            <a:ext cx="4452526" cy="1353862"/>
          </a:xfrm>
          <a:custGeom>
            <a:avLst/>
            <a:gdLst>
              <a:gd name="connsiteX0" fmla="*/ 0 w 7284357"/>
              <a:gd name="connsiteY0" fmla="*/ 1371600 h 1922683"/>
              <a:gd name="connsiteX1" fmla="*/ 914400 w 7284357"/>
              <a:gd name="connsiteY1" fmla="*/ 653143 h 1922683"/>
              <a:gd name="connsiteX2" fmla="*/ 1045029 w 7284357"/>
              <a:gd name="connsiteY2" fmla="*/ 555171 h 1922683"/>
              <a:gd name="connsiteX3" fmla="*/ 1240972 w 7284357"/>
              <a:gd name="connsiteY3" fmla="*/ 293914 h 1922683"/>
              <a:gd name="connsiteX4" fmla="*/ 1273629 w 7284357"/>
              <a:gd name="connsiteY4" fmla="*/ 195943 h 1922683"/>
              <a:gd name="connsiteX5" fmla="*/ 1404257 w 7284357"/>
              <a:gd name="connsiteY5" fmla="*/ 228600 h 1922683"/>
              <a:gd name="connsiteX6" fmla="*/ 1632857 w 7284357"/>
              <a:gd name="connsiteY6" fmla="*/ 391886 h 1922683"/>
              <a:gd name="connsiteX7" fmla="*/ 2318657 w 7284357"/>
              <a:gd name="connsiteY7" fmla="*/ 424543 h 1922683"/>
              <a:gd name="connsiteX8" fmla="*/ 2841172 w 7284357"/>
              <a:gd name="connsiteY8" fmla="*/ 391886 h 1922683"/>
              <a:gd name="connsiteX9" fmla="*/ 2939143 w 7284357"/>
              <a:gd name="connsiteY9" fmla="*/ 326571 h 1922683"/>
              <a:gd name="connsiteX10" fmla="*/ 3069772 w 7284357"/>
              <a:gd name="connsiteY10" fmla="*/ 293914 h 1922683"/>
              <a:gd name="connsiteX11" fmla="*/ 3167743 w 7284357"/>
              <a:gd name="connsiteY11" fmla="*/ 261257 h 1922683"/>
              <a:gd name="connsiteX12" fmla="*/ 3461657 w 7284357"/>
              <a:gd name="connsiteY12" fmla="*/ 228600 h 1922683"/>
              <a:gd name="connsiteX13" fmla="*/ 3657600 w 7284357"/>
              <a:gd name="connsiteY13" fmla="*/ 195943 h 1922683"/>
              <a:gd name="connsiteX14" fmla="*/ 3886200 w 7284357"/>
              <a:gd name="connsiteY14" fmla="*/ 163286 h 1922683"/>
              <a:gd name="connsiteX15" fmla="*/ 4082143 w 7284357"/>
              <a:gd name="connsiteY15" fmla="*/ 130629 h 1922683"/>
              <a:gd name="connsiteX16" fmla="*/ 4898572 w 7284357"/>
              <a:gd name="connsiteY16" fmla="*/ 97971 h 1922683"/>
              <a:gd name="connsiteX17" fmla="*/ 6139543 w 7284357"/>
              <a:gd name="connsiteY17" fmla="*/ 32657 h 1922683"/>
              <a:gd name="connsiteX18" fmla="*/ 6400800 w 7284357"/>
              <a:gd name="connsiteY18" fmla="*/ 0 h 1922683"/>
              <a:gd name="connsiteX19" fmla="*/ 7249886 w 7284357"/>
              <a:gd name="connsiteY19" fmla="*/ 32657 h 1922683"/>
              <a:gd name="connsiteX20" fmla="*/ 7282543 w 7284357"/>
              <a:gd name="connsiteY20" fmla="*/ 130629 h 1922683"/>
              <a:gd name="connsiteX21" fmla="*/ 7249886 w 7284357"/>
              <a:gd name="connsiteY21" fmla="*/ 718457 h 1922683"/>
              <a:gd name="connsiteX22" fmla="*/ 7249886 w 7284357"/>
              <a:gd name="connsiteY22" fmla="*/ 1665514 h 1922683"/>
              <a:gd name="connsiteX23" fmla="*/ 7053943 w 7284357"/>
              <a:gd name="connsiteY23" fmla="*/ 1730829 h 1922683"/>
              <a:gd name="connsiteX24" fmla="*/ 6629400 w 7284357"/>
              <a:gd name="connsiteY24" fmla="*/ 1796143 h 1922683"/>
              <a:gd name="connsiteX25" fmla="*/ 1502229 w 7284357"/>
              <a:gd name="connsiteY25" fmla="*/ 1828800 h 1922683"/>
              <a:gd name="connsiteX26" fmla="*/ 261257 w 7284357"/>
              <a:gd name="connsiteY26" fmla="*/ 1698171 h 1922683"/>
              <a:gd name="connsiteX27" fmla="*/ 228600 w 7284357"/>
              <a:gd name="connsiteY27" fmla="*/ 1600200 h 1922683"/>
              <a:gd name="connsiteX28" fmla="*/ 195943 w 7284357"/>
              <a:gd name="connsiteY28" fmla="*/ 1338943 h 1922683"/>
              <a:gd name="connsiteX29" fmla="*/ 97972 w 7284357"/>
              <a:gd name="connsiteY29" fmla="*/ 1273629 h 19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84357" h="1922683">
                <a:moveTo>
                  <a:pt x="0" y="1371600"/>
                </a:moveTo>
                <a:cubicBezTo>
                  <a:pt x="528891" y="1283452"/>
                  <a:pt x="116164" y="1389977"/>
                  <a:pt x="914400" y="653143"/>
                </a:cubicBezTo>
                <a:cubicBezTo>
                  <a:pt x="954394" y="616225"/>
                  <a:pt x="1008868" y="595852"/>
                  <a:pt x="1045029" y="555171"/>
                </a:cubicBezTo>
                <a:cubicBezTo>
                  <a:pt x="1635860" y="-109513"/>
                  <a:pt x="946341" y="588545"/>
                  <a:pt x="1240972" y="293914"/>
                </a:cubicBezTo>
                <a:cubicBezTo>
                  <a:pt x="1251858" y="261257"/>
                  <a:pt x="1241668" y="208728"/>
                  <a:pt x="1273629" y="195943"/>
                </a:cubicBezTo>
                <a:cubicBezTo>
                  <a:pt x="1315302" y="179274"/>
                  <a:pt x="1366197" y="204812"/>
                  <a:pt x="1404257" y="228600"/>
                </a:cubicBezTo>
                <a:cubicBezTo>
                  <a:pt x="1537393" y="311810"/>
                  <a:pt x="1488672" y="379871"/>
                  <a:pt x="1632857" y="391886"/>
                </a:cubicBezTo>
                <a:cubicBezTo>
                  <a:pt x="1860926" y="410892"/>
                  <a:pt x="2090057" y="413657"/>
                  <a:pt x="2318657" y="424543"/>
                </a:cubicBezTo>
                <a:cubicBezTo>
                  <a:pt x="2534287" y="496419"/>
                  <a:pt x="2458195" y="487631"/>
                  <a:pt x="2841172" y="391886"/>
                </a:cubicBezTo>
                <a:cubicBezTo>
                  <a:pt x="2879249" y="382367"/>
                  <a:pt x="2903067" y="342032"/>
                  <a:pt x="2939143" y="326571"/>
                </a:cubicBezTo>
                <a:cubicBezTo>
                  <a:pt x="2980397" y="308891"/>
                  <a:pt x="3026616" y="306244"/>
                  <a:pt x="3069772" y="293914"/>
                </a:cubicBezTo>
                <a:cubicBezTo>
                  <a:pt x="3102871" y="284457"/>
                  <a:pt x="3133788" y="266916"/>
                  <a:pt x="3167743" y="261257"/>
                </a:cubicBezTo>
                <a:cubicBezTo>
                  <a:pt x="3264976" y="245052"/>
                  <a:pt x="3363947" y="241628"/>
                  <a:pt x="3461657" y="228600"/>
                </a:cubicBezTo>
                <a:cubicBezTo>
                  <a:pt x="3527291" y="219849"/>
                  <a:pt x="3592155" y="206011"/>
                  <a:pt x="3657600" y="195943"/>
                </a:cubicBezTo>
                <a:cubicBezTo>
                  <a:pt x="3733679" y="184239"/>
                  <a:pt x="3810121" y="174990"/>
                  <a:pt x="3886200" y="163286"/>
                </a:cubicBezTo>
                <a:cubicBezTo>
                  <a:pt x="3951645" y="153218"/>
                  <a:pt x="4016065" y="134892"/>
                  <a:pt x="4082143" y="130629"/>
                </a:cubicBezTo>
                <a:cubicBezTo>
                  <a:pt x="4353939" y="113094"/>
                  <a:pt x="4626429" y="108857"/>
                  <a:pt x="4898572" y="97971"/>
                </a:cubicBezTo>
                <a:cubicBezTo>
                  <a:pt x="5472215" y="2364"/>
                  <a:pt x="4849745" y="97147"/>
                  <a:pt x="6139543" y="32657"/>
                </a:cubicBezTo>
                <a:cubicBezTo>
                  <a:pt x="6227197" y="28274"/>
                  <a:pt x="6313714" y="10886"/>
                  <a:pt x="6400800" y="0"/>
                </a:cubicBezTo>
                <a:cubicBezTo>
                  <a:pt x="6683829" y="10886"/>
                  <a:pt x="6969706" y="-8851"/>
                  <a:pt x="7249886" y="32657"/>
                </a:cubicBezTo>
                <a:cubicBezTo>
                  <a:pt x="7283938" y="37702"/>
                  <a:pt x="7282543" y="96205"/>
                  <a:pt x="7282543" y="130629"/>
                </a:cubicBezTo>
                <a:cubicBezTo>
                  <a:pt x="7282543" y="326874"/>
                  <a:pt x="7260772" y="522514"/>
                  <a:pt x="7249886" y="718457"/>
                </a:cubicBezTo>
                <a:cubicBezTo>
                  <a:pt x="7257520" y="840599"/>
                  <a:pt x="7323480" y="1507813"/>
                  <a:pt x="7249886" y="1665514"/>
                </a:cubicBezTo>
                <a:cubicBezTo>
                  <a:pt x="7220771" y="1727902"/>
                  <a:pt x="7121314" y="1716646"/>
                  <a:pt x="7053943" y="1730829"/>
                </a:cubicBezTo>
                <a:cubicBezTo>
                  <a:pt x="6913835" y="1760326"/>
                  <a:pt x="6772557" y="1793617"/>
                  <a:pt x="6629400" y="1796143"/>
                </a:cubicBezTo>
                <a:cubicBezTo>
                  <a:pt x="4920574" y="1826299"/>
                  <a:pt x="3211286" y="1817914"/>
                  <a:pt x="1502229" y="1828800"/>
                </a:cubicBezTo>
                <a:cubicBezTo>
                  <a:pt x="1003408" y="1814944"/>
                  <a:pt x="472345" y="2120345"/>
                  <a:pt x="261257" y="1698171"/>
                </a:cubicBezTo>
                <a:cubicBezTo>
                  <a:pt x="245862" y="1667382"/>
                  <a:pt x="239486" y="1632857"/>
                  <a:pt x="228600" y="1600200"/>
                </a:cubicBezTo>
                <a:cubicBezTo>
                  <a:pt x="217714" y="1513114"/>
                  <a:pt x="228537" y="1420429"/>
                  <a:pt x="195943" y="1338943"/>
                </a:cubicBezTo>
                <a:cubicBezTo>
                  <a:pt x="181366" y="1302501"/>
                  <a:pt x="97972" y="1273629"/>
                  <a:pt x="97972" y="1273629"/>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7119" y="144622"/>
            <a:ext cx="7596951" cy="2308324"/>
          </a:xfrm>
          <a:prstGeom prst="rect">
            <a:avLst/>
          </a:prstGeom>
          <a:noFill/>
        </p:spPr>
        <p:txBody>
          <a:bodyPr wrap="none" lIns="91440" tIns="45720" rIns="91440" bIns="45720">
            <a:spAutoFit/>
          </a:bodyPr>
          <a:lstStyle/>
          <a:p>
            <a:pPr algn="ctr"/>
            <a:r>
              <a:rPr lang="ja-JP" altLang="en-US" sz="7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あく</a:t>
            </a:r>
            <a:r>
              <a:rPr lang="ja-JP" altLang="en-US" sz="72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まに</a:t>
            </a:r>
            <a:endParaRPr lang="en-US" altLang="ja-JP" sz="7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7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たちむかいなさい</a:t>
            </a:r>
            <a:endParaRPr lang="ja-JP" altLang="en-US" sz="7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正方形/長方形 11"/>
          <p:cNvSpPr/>
          <p:nvPr/>
        </p:nvSpPr>
        <p:spPr>
          <a:xfrm>
            <a:off x="0" y="3488403"/>
            <a:ext cx="10491975" cy="2554545"/>
          </a:xfrm>
          <a:prstGeom prst="rect">
            <a:avLst/>
          </a:prstGeom>
          <a:noFill/>
        </p:spPr>
        <p:txBody>
          <a:bodyPr wrap="none" lIns="91440" tIns="45720" rIns="91440" bIns="45720">
            <a:spAutoFit/>
          </a:bodyPr>
          <a:lstStyle/>
          <a:p>
            <a:pPr algn="ctr"/>
            <a:r>
              <a:rPr lang="ja-JP" altLang="en-US"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イエスのなまえで！</a:t>
            </a:r>
            <a:endParaRPr lang="en-US" altLang="ja-JP"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8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めいじる！しりぞけ！</a:t>
            </a:r>
            <a:endParaRPr lang="ja-JP" altLang="en-US" sz="8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2996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悲報】ゆとり親「アンパンマンの&quot;アンパンチ&quot;は子供が暴力的になる原因」 | マンガちゃんね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331" y="1899344"/>
            <a:ext cx="13043736" cy="618213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8194" name="Picture 2" descr="バイバイキン (@Side_Brain) | Twitt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06426" y="-610357"/>
            <a:ext cx="7318651" cy="73186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rot="16200000">
            <a:off x="1776392" y="923991"/>
            <a:ext cx="3306415" cy="4249954"/>
            <a:chOff x="2241862" y="756745"/>
            <a:chExt cx="4600589" cy="4158322"/>
          </a:xfrm>
        </p:grpSpPr>
        <p:pic>
          <p:nvPicPr>
            <p:cNvPr id="5" name="Picture 2"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862" y="908719"/>
              <a:ext cx="4600589" cy="4006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フリーフォーム 5"/>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リーフォーム 6"/>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 name="正方形/長方形 8"/>
          <p:cNvSpPr/>
          <p:nvPr/>
        </p:nvSpPr>
        <p:spPr>
          <a:xfrm>
            <a:off x="506596" y="171127"/>
            <a:ext cx="9324989" cy="2308324"/>
          </a:xfrm>
          <a:prstGeom prst="rect">
            <a:avLst/>
          </a:prstGeom>
          <a:noFill/>
        </p:spPr>
        <p:txBody>
          <a:bodyPr wrap="none" lIns="91440" tIns="45720" rIns="91440" bIns="45720">
            <a:spAutoFit/>
          </a:bodyPr>
          <a:lstStyle/>
          <a:p>
            <a:r>
              <a:rPr lang="ja-JP" altLang="en-US"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あく</a:t>
            </a:r>
            <a:r>
              <a:rPr lang="ja-JP" altLang="en-US" sz="7200" b="1" dirty="0" err="1"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まは</a:t>
            </a:r>
            <a:endParaRPr lang="en-US" altLang="ja-JP"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endParaRPr>
          </a:p>
          <a:p>
            <a:r>
              <a:rPr lang="ja-JP" altLang="en-US" sz="7200" b="1" dirty="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あなたからにげ</a:t>
            </a:r>
            <a:r>
              <a:rPr lang="ja-JP" altLang="en-US"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さります</a:t>
            </a:r>
            <a:endParaRPr lang="ja-JP" altLang="en-US" sz="7200" b="1" dirty="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5857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4"/>
                                        </p:tgtEl>
                                        <p:attrNameLst>
                                          <p:attrName>ppt_w</p:attrName>
                                        </p:attrNameLst>
                                      </p:cBhvr>
                                      <p:tavLst>
                                        <p:tav tm="0">
                                          <p:val>
                                            <p:strVal val="ppt_w"/>
                                          </p:val>
                                        </p:tav>
                                        <p:tav tm="100000">
                                          <p:val>
                                            <p:fltVal val="0"/>
                                          </p:val>
                                        </p:tav>
                                      </p:tavLst>
                                    </p:anim>
                                    <p:anim calcmode="lin" valueType="num">
                                      <p:cBhvr>
                                        <p:cTn id="14" dur="1000"/>
                                        <p:tgtEl>
                                          <p:spTgt spid="4"/>
                                        </p:tgtEl>
                                        <p:attrNameLst>
                                          <p:attrName>ppt_h</p:attrName>
                                        </p:attrNameLst>
                                      </p:cBhvr>
                                      <p:tavLst>
                                        <p:tav tm="0">
                                          <p:val>
                                            <p:strVal val="ppt_h"/>
                                          </p:val>
                                        </p:tav>
                                        <p:tav tm="100000">
                                          <p:val>
                                            <p:fltVal val="0"/>
                                          </p:val>
                                        </p:tav>
                                      </p:tavLst>
                                    </p:anim>
                                    <p:anim calcmode="lin" valueType="num">
                                      <p:cBhvr>
                                        <p:cTn id="15" dur="1000"/>
                                        <p:tgtEl>
                                          <p:spTgt spid="4"/>
                                        </p:tgtEl>
                                        <p:attrNameLst>
                                          <p:attrName>style.rotation</p:attrName>
                                        </p:attrNameLst>
                                      </p:cBhvr>
                                      <p:tavLst>
                                        <p:tav tm="0">
                                          <p:val>
                                            <p:fltVal val="0"/>
                                          </p:val>
                                        </p:tav>
                                        <p:tav tm="100000">
                                          <p:val>
                                            <p:fltVal val="90"/>
                                          </p:val>
                                        </p:tav>
                                      </p:tavLst>
                                    </p:anim>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8194"/>
                                        </p:tgtEl>
                                        <p:attrNameLst>
                                          <p:attrName>ppt_w</p:attrName>
                                        </p:attrNameLst>
                                      </p:cBhvr>
                                      <p:tavLst>
                                        <p:tav tm="0">
                                          <p:val>
                                            <p:strVal val="ppt_w"/>
                                          </p:val>
                                        </p:tav>
                                        <p:tav tm="100000">
                                          <p:val>
                                            <p:fltVal val="0"/>
                                          </p:val>
                                        </p:tav>
                                      </p:tavLst>
                                    </p:anim>
                                    <p:anim calcmode="lin" valueType="num">
                                      <p:cBhvr>
                                        <p:cTn id="22" dur="1000"/>
                                        <p:tgtEl>
                                          <p:spTgt spid="8194"/>
                                        </p:tgtEl>
                                        <p:attrNameLst>
                                          <p:attrName>ppt_h</p:attrName>
                                        </p:attrNameLst>
                                      </p:cBhvr>
                                      <p:tavLst>
                                        <p:tav tm="0">
                                          <p:val>
                                            <p:strVal val="ppt_h"/>
                                          </p:val>
                                        </p:tav>
                                        <p:tav tm="100000">
                                          <p:val>
                                            <p:fltVal val="0"/>
                                          </p:val>
                                        </p:tav>
                                      </p:tavLst>
                                    </p:anim>
                                    <p:anim calcmode="lin" valueType="num">
                                      <p:cBhvr>
                                        <p:cTn id="23" dur="1000"/>
                                        <p:tgtEl>
                                          <p:spTgt spid="8194"/>
                                        </p:tgtEl>
                                        <p:attrNameLst>
                                          <p:attrName>style.rotation</p:attrName>
                                        </p:attrNameLst>
                                      </p:cBhvr>
                                      <p:tavLst>
                                        <p:tav tm="0">
                                          <p:val>
                                            <p:fltVal val="0"/>
                                          </p:val>
                                        </p:tav>
                                        <p:tav tm="100000">
                                          <p:val>
                                            <p:fltVal val="90"/>
                                          </p:val>
                                        </p:tav>
                                      </p:tavLst>
                                    </p:anim>
                                    <p:animEffect transition="out" filter="fade">
                                      <p:cBhvr>
                                        <p:cTn id="24" dur="1000"/>
                                        <p:tgtEl>
                                          <p:spTgt spid="8194"/>
                                        </p:tgtEl>
                                      </p:cBhvr>
                                    </p:animEffect>
                                    <p:set>
                                      <p:cBhvr>
                                        <p:cTn id="25" dur="1" fill="hold">
                                          <p:stCondLst>
                                            <p:cond delay="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bracing surrender – Daniel Hochha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 y="-422790"/>
            <a:ext cx="10286397" cy="771479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267405" y="608448"/>
            <a:ext cx="9990235" cy="1862048"/>
          </a:xfrm>
          <a:prstGeom prst="rect">
            <a:avLst/>
          </a:prstGeom>
          <a:noFill/>
        </p:spPr>
        <p:txBody>
          <a:bodyPr wrap="none" lIns="91440" tIns="45720" rIns="91440" bIns="45720">
            <a:spAutoFit/>
          </a:bodyPr>
          <a:lstStyle/>
          <a:p>
            <a:pPr algn="ctr"/>
            <a:r>
              <a:rPr lang="ja-JP" altLang="en-US" sz="115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へりくだりなさい</a:t>
            </a:r>
            <a:endParaRPr lang="ja-JP" altLang="en-US" sz="115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正方形/長方形 4"/>
          <p:cNvSpPr/>
          <p:nvPr/>
        </p:nvSpPr>
        <p:spPr>
          <a:xfrm>
            <a:off x="542912" y="2899924"/>
            <a:ext cx="9515746" cy="2646878"/>
          </a:xfrm>
          <a:prstGeom prst="rect">
            <a:avLst/>
          </a:prstGeom>
          <a:noFill/>
        </p:spPr>
        <p:txBody>
          <a:bodyPr wrap="none" lIns="91440" tIns="45720" rIns="91440" bIns="45720">
            <a:spAutoFit/>
          </a:bodyPr>
          <a:lstStyle/>
          <a:p>
            <a:pPr algn="ctr"/>
            <a:r>
              <a:rPr lang="ja-JP" altLang="en-US" sz="166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ギブアップ</a:t>
            </a:r>
            <a:endParaRPr lang="ja-JP" altLang="en-US" sz="166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910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9 Bible Sword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09"/>
            <a:ext cx="10058400" cy="670141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352583" y="502431"/>
            <a:ext cx="9450023" cy="1200329"/>
          </a:xfrm>
          <a:prstGeom prst="rect">
            <a:avLst/>
          </a:prstGeom>
          <a:noFill/>
        </p:spPr>
        <p:txBody>
          <a:bodyPr wrap="none" lIns="91440" tIns="45720" rIns="91440" bIns="45720">
            <a:spAutoFit/>
          </a:bodyPr>
          <a:lstStyle/>
          <a:p>
            <a:pPr algn="ctr"/>
            <a:r>
              <a:rPr lang="ja-JP" altLang="en-US" sz="72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かみにしたがいなさい</a:t>
            </a:r>
            <a:endParaRPr lang="ja-JP" altLang="en-US" sz="7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
        <p:nvSpPr>
          <p:cNvPr id="5" name="正方形/長方形 4"/>
          <p:cNvSpPr/>
          <p:nvPr/>
        </p:nvSpPr>
        <p:spPr>
          <a:xfrm>
            <a:off x="169419" y="2019805"/>
            <a:ext cx="9315372" cy="3154710"/>
          </a:xfrm>
          <a:prstGeom prst="rect">
            <a:avLst/>
          </a:prstGeom>
          <a:noFill/>
        </p:spPr>
        <p:txBody>
          <a:bodyPr wrap="none" lIns="91440" tIns="45720" rIns="91440" bIns="45720">
            <a:spAutoFit/>
          </a:bodyPr>
          <a:lstStyle/>
          <a:p>
            <a:pPr algn="ctr"/>
            <a:r>
              <a:rPr lang="ja-JP" altLang="en-US" sz="199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みことば</a:t>
            </a:r>
            <a:endParaRPr lang="ja-JP" altLang="en-US" sz="199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 name="正方形/長方形 5"/>
          <p:cNvSpPr/>
          <p:nvPr/>
        </p:nvSpPr>
        <p:spPr>
          <a:xfrm>
            <a:off x="363383" y="4584101"/>
            <a:ext cx="9121408" cy="1446550"/>
          </a:xfrm>
          <a:prstGeom prst="rect">
            <a:avLst/>
          </a:prstGeom>
          <a:noFill/>
        </p:spPr>
        <p:txBody>
          <a:bodyPr wrap="none" lIns="91440" tIns="45720" rIns="91440" bIns="45720">
            <a:spAutoFit/>
          </a:bodyPr>
          <a:lstStyle/>
          <a:p>
            <a:pPr algn="ctr"/>
            <a:r>
              <a:rPr lang="ja-JP" altLang="en-US"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イエスはキリスト</a:t>
            </a:r>
            <a:endParaRPr lang="en-US" altLang="ja-JP"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pPr algn="ctr"/>
            <a:r>
              <a:rPr lang="ja-JP" altLang="en-US" sz="4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いけるかみのみことです（マタイ</a:t>
            </a:r>
            <a:r>
              <a:rPr lang="en-US" altLang="ja-JP" sz="4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16:16)</a:t>
            </a:r>
            <a:endParaRPr lang="en-US" altLang="ja-JP"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902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noChangeArrowheads="1"/>
          </p:cNvSpPr>
          <p:nvPr>
            <p:ph type="title"/>
          </p:nvPr>
        </p:nvSpPr>
        <p:spPr>
          <a:xfrm>
            <a:off x="3224214" y="0"/>
            <a:ext cx="6300787" cy="6858000"/>
          </a:xfrm>
          <a:solidFill>
            <a:schemeClr val="tx1"/>
          </a:solidFill>
        </p:spPr>
        <p:txBody>
          <a:bodyPr/>
          <a:lstStyle/>
          <a:p>
            <a:endParaRPr lang="ja-JP" altLang="en-US" smtClean="0"/>
          </a:p>
        </p:txBody>
      </p:sp>
      <p:sp>
        <p:nvSpPr>
          <p:cNvPr id="22531" name="コンテンツ プレースホルダー 2"/>
          <p:cNvSpPr>
            <a:spLocks noGrp="1" noChangeArrowheads="1"/>
          </p:cNvSpPr>
          <p:nvPr>
            <p:ph idx="1"/>
          </p:nvPr>
        </p:nvSpPr>
        <p:spPr>
          <a:xfrm>
            <a:off x="385764" y="1"/>
            <a:ext cx="4783137" cy="6958013"/>
          </a:xfrm>
          <a:solidFill>
            <a:srgbClr val="FFFF00"/>
          </a:solidFill>
        </p:spPr>
        <p:txBody>
          <a:bodyPr/>
          <a:lstStyle/>
          <a:p>
            <a:endParaRPr lang="ja-JP" altLang="en-US" smtClean="0"/>
          </a:p>
        </p:txBody>
      </p:sp>
      <p:sp>
        <p:nvSpPr>
          <p:cNvPr id="5" name="フリーフォーム 4">
            <a:extLst>
              <a:ext uri="{FF2B5EF4-FFF2-40B4-BE49-F238E27FC236}"/>
            </a:extLst>
          </p:cNvPr>
          <p:cNvSpPr/>
          <p:nvPr/>
        </p:nvSpPr>
        <p:spPr>
          <a:xfrm>
            <a:off x="1746250" y="4765676"/>
            <a:ext cx="2133600" cy="1668463"/>
          </a:xfrm>
          <a:custGeom>
            <a:avLst/>
            <a:gdLst>
              <a:gd name="connsiteX0" fmla="*/ 2154264 w 5021451"/>
              <a:gd name="connsiteY0" fmla="*/ 2107770 h 5424407"/>
              <a:gd name="connsiteX1" fmla="*/ 1611824 w 5021451"/>
              <a:gd name="connsiteY1" fmla="*/ 1890793 h 5424407"/>
              <a:gd name="connsiteX2" fmla="*/ 2061274 w 5021451"/>
              <a:gd name="connsiteY2" fmla="*/ 2185261 h 5424407"/>
              <a:gd name="connsiteX3" fmla="*/ 1596325 w 5021451"/>
              <a:gd name="connsiteY3" fmla="*/ 2169763 h 5424407"/>
              <a:gd name="connsiteX4" fmla="*/ 1983783 w 5021451"/>
              <a:gd name="connsiteY4" fmla="*/ 2293749 h 5424407"/>
              <a:gd name="connsiteX5" fmla="*/ 0 w 5021451"/>
              <a:gd name="connsiteY5" fmla="*/ 2495227 h 5424407"/>
              <a:gd name="connsiteX6" fmla="*/ 1952786 w 5021451"/>
              <a:gd name="connsiteY6" fmla="*/ 2479729 h 5424407"/>
              <a:gd name="connsiteX7" fmla="*/ 1549830 w 5021451"/>
              <a:gd name="connsiteY7" fmla="*/ 2619214 h 5424407"/>
              <a:gd name="connsiteX8" fmla="*/ 2061274 w 5021451"/>
              <a:gd name="connsiteY8" fmla="*/ 2603715 h 5424407"/>
              <a:gd name="connsiteX9" fmla="*/ 1642820 w 5021451"/>
              <a:gd name="connsiteY9" fmla="*/ 2898183 h 5424407"/>
              <a:gd name="connsiteX10" fmla="*/ 2293749 w 5021451"/>
              <a:gd name="connsiteY10" fmla="*/ 2681207 h 5424407"/>
              <a:gd name="connsiteX11" fmla="*/ 2185261 w 5021451"/>
              <a:gd name="connsiteY11" fmla="*/ 3006671 h 5424407"/>
              <a:gd name="connsiteX12" fmla="*/ 2371241 w 5021451"/>
              <a:gd name="connsiteY12" fmla="*/ 2820692 h 5424407"/>
              <a:gd name="connsiteX13" fmla="*/ 2619213 w 5021451"/>
              <a:gd name="connsiteY13" fmla="*/ 5424407 h 5424407"/>
              <a:gd name="connsiteX14" fmla="*/ 2572719 w 5021451"/>
              <a:gd name="connsiteY14" fmla="*/ 2805193 h 5424407"/>
              <a:gd name="connsiteX15" fmla="*/ 2820691 w 5021451"/>
              <a:gd name="connsiteY15" fmla="*/ 2975675 h 5424407"/>
              <a:gd name="connsiteX16" fmla="*/ 2712203 w 5021451"/>
              <a:gd name="connsiteY16" fmla="*/ 2758699 h 5424407"/>
              <a:gd name="connsiteX17" fmla="*/ 2913681 w 5021451"/>
              <a:gd name="connsiteY17" fmla="*/ 2743200 h 5424407"/>
              <a:gd name="connsiteX18" fmla="*/ 2758698 w 5021451"/>
              <a:gd name="connsiteY18" fmla="*/ 2619214 h 5424407"/>
              <a:gd name="connsiteX19" fmla="*/ 5021451 w 5021451"/>
              <a:gd name="connsiteY19" fmla="*/ 2479729 h 5424407"/>
              <a:gd name="connsiteX20" fmla="*/ 2727702 w 5021451"/>
              <a:gd name="connsiteY20" fmla="*/ 2309248 h 5424407"/>
              <a:gd name="connsiteX21" fmla="*/ 3270142 w 5021451"/>
              <a:gd name="connsiteY21" fmla="*/ 2154265 h 5424407"/>
              <a:gd name="connsiteX22" fmla="*/ 2696705 w 5021451"/>
              <a:gd name="connsiteY22" fmla="*/ 2169763 h 5424407"/>
              <a:gd name="connsiteX23" fmla="*/ 2867186 w 5021451"/>
              <a:gd name="connsiteY23" fmla="*/ 1906292 h 5424407"/>
              <a:gd name="connsiteX24" fmla="*/ 2433234 w 5021451"/>
              <a:gd name="connsiteY24" fmla="*/ 2123268 h 5424407"/>
              <a:gd name="connsiteX25" fmla="*/ 2107769 w 5021451"/>
              <a:gd name="connsiteY25" fmla="*/ 0 h 5424407"/>
              <a:gd name="connsiteX26" fmla="*/ 2216257 w 5021451"/>
              <a:gd name="connsiteY26" fmla="*/ 2138766 h 5424407"/>
              <a:gd name="connsiteX27" fmla="*/ 2216257 w 5021451"/>
              <a:gd name="connsiteY27" fmla="*/ 2138766 h 54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1451" h="5424407">
                <a:moveTo>
                  <a:pt x="2154264" y="2107770"/>
                </a:moveTo>
                <a:lnTo>
                  <a:pt x="1611824" y="1890793"/>
                </a:lnTo>
                <a:lnTo>
                  <a:pt x="2061274" y="2185261"/>
                </a:lnTo>
                <a:lnTo>
                  <a:pt x="1596325" y="2169763"/>
                </a:lnTo>
                <a:lnTo>
                  <a:pt x="1983783" y="2293749"/>
                </a:lnTo>
                <a:lnTo>
                  <a:pt x="0" y="2495227"/>
                </a:lnTo>
                <a:lnTo>
                  <a:pt x="1952786" y="2479729"/>
                </a:lnTo>
                <a:lnTo>
                  <a:pt x="1549830" y="2619214"/>
                </a:lnTo>
                <a:lnTo>
                  <a:pt x="2061274" y="2603715"/>
                </a:lnTo>
                <a:lnTo>
                  <a:pt x="1642820" y="2898183"/>
                </a:lnTo>
                <a:lnTo>
                  <a:pt x="2293749" y="2681207"/>
                </a:lnTo>
                <a:lnTo>
                  <a:pt x="2185261" y="3006671"/>
                </a:lnTo>
                <a:lnTo>
                  <a:pt x="2371241" y="2820692"/>
                </a:lnTo>
                <a:lnTo>
                  <a:pt x="2619213" y="5424407"/>
                </a:lnTo>
                <a:lnTo>
                  <a:pt x="2572719" y="2805193"/>
                </a:lnTo>
                <a:lnTo>
                  <a:pt x="2820691" y="2975675"/>
                </a:lnTo>
                <a:lnTo>
                  <a:pt x="2712203" y="2758699"/>
                </a:lnTo>
                <a:lnTo>
                  <a:pt x="2913681" y="2743200"/>
                </a:lnTo>
                <a:lnTo>
                  <a:pt x="2758698" y="2619214"/>
                </a:lnTo>
                <a:lnTo>
                  <a:pt x="5021451" y="2479729"/>
                </a:lnTo>
                <a:lnTo>
                  <a:pt x="2727702" y="2309248"/>
                </a:lnTo>
                <a:lnTo>
                  <a:pt x="3270142" y="2154265"/>
                </a:lnTo>
                <a:lnTo>
                  <a:pt x="2696705" y="2169763"/>
                </a:lnTo>
                <a:lnTo>
                  <a:pt x="2867186" y="1906292"/>
                </a:lnTo>
                <a:lnTo>
                  <a:pt x="2433234" y="2123268"/>
                </a:lnTo>
                <a:lnTo>
                  <a:pt x="2107769" y="0"/>
                </a:lnTo>
                <a:lnTo>
                  <a:pt x="2216257" y="2138766"/>
                </a:lnTo>
                <a:lnTo>
                  <a:pt x="2216257" y="2138766"/>
                </a:lnTo>
              </a:path>
            </a:pathLst>
          </a:cu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glow rad="63500">
                  <a:schemeClr val="accent2">
                    <a:satMod val="175000"/>
                    <a:alpha val="40000"/>
                  </a:schemeClr>
                </a:glow>
              </a:effectLst>
            </a:endParaRPr>
          </a:p>
        </p:txBody>
      </p:sp>
      <p:grpSp>
        <p:nvGrpSpPr>
          <p:cNvPr id="22534" name="グループ化 1"/>
          <p:cNvGrpSpPr>
            <a:grpSpLocks/>
          </p:cNvGrpSpPr>
          <p:nvPr/>
        </p:nvGrpSpPr>
        <p:grpSpPr bwMode="auto">
          <a:xfrm>
            <a:off x="5829300" y="765176"/>
            <a:ext cx="4356100" cy="4386263"/>
            <a:chOff x="5448300" y="764704"/>
            <a:chExt cx="4356100" cy="4386308"/>
          </a:xfrm>
        </p:grpSpPr>
        <p:pic>
          <p:nvPicPr>
            <p:cNvPr id="22535" name="Picture 6" descr="MCj02326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68333">
              <a:off x="6292455" y="2630410"/>
              <a:ext cx="2327751" cy="252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764704"/>
              <a:ext cx="43561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命令している人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045" y="1078195"/>
            <a:ext cx="8680079" cy="4564629"/>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0" y="4671795"/>
            <a:ext cx="4452526" cy="1353862"/>
          </a:xfrm>
          <a:custGeom>
            <a:avLst/>
            <a:gdLst>
              <a:gd name="connsiteX0" fmla="*/ 0 w 7284357"/>
              <a:gd name="connsiteY0" fmla="*/ 1371600 h 1922683"/>
              <a:gd name="connsiteX1" fmla="*/ 914400 w 7284357"/>
              <a:gd name="connsiteY1" fmla="*/ 653143 h 1922683"/>
              <a:gd name="connsiteX2" fmla="*/ 1045029 w 7284357"/>
              <a:gd name="connsiteY2" fmla="*/ 555171 h 1922683"/>
              <a:gd name="connsiteX3" fmla="*/ 1240972 w 7284357"/>
              <a:gd name="connsiteY3" fmla="*/ 293914 h 1922683"/>
              <a:gd name="connsiteX4" fmla="*/ 1273629 w 7284357"/>
              <a:gd name="connsiteY4" fmla="*/ 195943 h 1922683"/>
              <a:gd name="connsiteX5" fmla="*/ 1404257 w 7284357"/>
              <a:gd name="connsiteY5" fmla="*/ 228600 h 1922683"/>
              <a:gd name="connsiteX6" fmla="*/ 1632857 w 7284357"/>
              <a:gd name="connsiteY6" fmla="*/ 391886 h 1922683"/>
              <a:gd name="connsiteX7" fmla="*/ 2318657 w 7284357"/>
              <a:gd name="connsiteY7" fmla="*/ 424543 h 1922683"/>
              <a:gd name="connsiteX8" fmla="*/ 2841172 w 7284357"/>
              <a:gd name="connsiteY8" fmla="*/ 391886 h 1922683"/>
              <a:gd name="connsiteX9" fmla="*/ 2939143 w 7284357"/>
              <a:gd name="connsiteY9" fmla="*/ 326571 h 1922683"/>
              <a:gd name="connsiteX10" fmla="*/ 3069772 w 7284357"/>
              <a:gd name="connsiteY10" fmla="*/ 293914 h 1922683"/>
              <a:gd name="connsiteX11" fmla="*/ 3167743 w 7284357"/>
              <a:gd name="connsiteY11" fmla="*/ 261257 h 1922683"/>
              <a:gd name="connsiteX12" fmla="*/ 3461657 w 7284357"/>
              <a:gd name="connsiteY12" fmla="*/ 228600 h 1922683"/>
              <a:gd name="connsiteX13" fmla="*/ 3657600 w 7284357"/>
              <a:gd name="connsiteY13" fmla="*/ 195943 h 1922683"/>
              <a:gd name="connsiteX14" fmla="*/ 3886200 w 7284357"/>
              <a:gd name="connsiteY14" fmla="*/ 163286 h 1922683"/>
              <a:gd name="connsiteX15" fmla="*/ 4082143 w 7284357"/>
              <a:gd name="connsiteY15" fmla="*/ 130629 h 1922683"/>
              <a:gd name="connsiteX16" fmla="*/ 4898572 w 7284357"/>
              <a:gd name="connsiteY16" fmla="*/ 97971 h 1922683"/>
              <a:gd name="connsiteX17" fmla="*/ 6139543 w 7284357"/>
              <a:gd name="connsiteY17" fmla="*/ 32657 h 1922683"/>
              <a:gd name="connsiteX18" fmla="*/ 6400800 w 7284357"/>
              <a:gd name="connsiteY18" fmla="*/ 0 h 1922683"/>
              <a:gd name="connsiteX19" fmla="*/ 7249886 w 7284357"/>
              <a:gd name="connsiteY19" fmla="*/ 32657 h 1922683"/>
              <a:gd name="connsiteX20" fmla="*/ 7282543 w 7284357"/>
              <a:gd name="connsiteY20" fmla="*/ 130629 h 1922683"/>
              <a:gd name="connsiteX21" fmla="*/ 7249886 w 7284357"/>
              <a:gd name="connsiteY21" fmla="*/ 718457 h 1922683"/>
              <a:gd name="connsiteX22" fmla="*/ 7249886 w 7284357"/>
              <a:gd name="connsiteY22" fmla="*/ 1665514 h 1922683"/>
              <a:gd name="connsiteX23" fmla="*/ 7053943 w 7284357"/>
              <a:gd name="connsiteY23" fmla="*/ 1730829 h 1922683"/>
              <a:gd name="connsiteX24" fmla="*/ 6629400 w 7284357"/>
              <a:gd name="connsiteY24" fmla="*/ 1796143 h 1922683"/>
              <a:gd name="connsiteX25" fmla="*/ 1502229 w 7284357"/>
              <a:gd name="connsiteY25" fmla="*/ 1828800 h 1922683"/>
              <a:gd name="connsiteX26" fmla="*/ 261257 w 7284357"/>
              <a:gd name="connsiteY26" fmla="*/ 1698171 h 1922683"/>
              <a:gd name="connsiteX27" fmla="*/ 228600 w 7284357"/>
              <a:gd name="connsiteY27" fmla="*/ 1600200 h 1922683"/>
              <a:gd name="connsiteX28" fmla="*/ 195943 w 7284357"/>
              <a:gd name="connsiteY28" fmla="*/ 1338943 h 1922683"/>
              <a:gd name="connsiteX29" fmla="*/ 97972 w 7284357"/>
              <a:gd name="connsiteY29" fmla="*/ 1273629 h 19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84357" h="1922683">
                <a:moveTo>
                  <a:pt x="0" y="1371600"/>
                </a:moveTo>
                <a:cubicBezTo>
                  <a:pt x="528891" y="1283452"/>
                  <a:pt x="116164" y="1389977"/>
                  <a:pt x="914400" y="653143"/>
                </a:cubicBezTo>
                <a:cubicBezTo>
                  <a:pt x="954394" y="616225"/>
                  <a:pt x="1008868" y="595852"/>
                  <a:pt x="1045029" y="555171"/>
                </a:cubicBezTo>
                <a:cubicBezTo>
                  <a:pt x="1635860" y="-109513"/>
                  <a:pt x="946341" y="588545"/>
                  <a:pt x="1240972" y="293914"/>
                </a:cubicBezTo>
                <a:cubicBezTo>
                  <a:pt x="1251858" y="261257"/>
                  <a:pt x="1241668" y="208728"/>
                  <a:pt x="1273629" y="195943"/>
                </a:cubicBezTo>
                <a:cubicBezTo>
                  <a:pt x="1315302" y="179274"/>
                  <a:pt x="1366197" y="204812"/>
                  <a:pt x="1404257" y="228600"/>
                </a:cubicBezTo>
                <a:cubicBezTo>
                  <a:pt x="1537393" y="311810"/>
                  <a:pt x="1488672" y="379871"/>
                  <a:pt x="1632857" y="391886"/>
                </a:cubicBezTo>
                <a:cubicBezTo>
                  <a:pt x="1860926" y="410892"/>
                  <a:pt x="2090057" y="413657"/>
                  <a:pt x="2318657" y="424543"/>
                </a:cubicBezTo>
                <a:cubicBezTo>
                  <a:pt x="2534287" y="496419"/>
                  <a:pt x="2458195" y="487631"/>
                  <a:pt x="2841172" y="391886"/>
                </a:cubicBezTo>
                <a:cubicBezTo>
                  <a:pt x="2879249" y="382367"/>
                  <a:pt x="2903067" y="342032"/>
                  <a:pt x="2939143" y="326571"/>
                </a:cubicBezTo>
                <a:cubicBezTo>
                  <a:pt x="2980397" y="308891"/>
                  <a:pt x="3026616" y="306244"/>
                  <a:pt x="3069772" y="293914"/>
                </a:cubicBezTo>
                <a:cubicBezTo>
                  <a:pt x="3102871" y="284457"/>
                  <a:pt x="3133788" y="266916"/>
                  <a:pt x="3167743" y="261257"/>
                </a:cubicBezTo>
                <a:cubicBezTo>
                  <a:pt x="3264976" y="245052"/>
                  <a:pt x="3363947" y="241628"/>
                  <a:pt x="3461657" y="228600"/>
                </a:cubicBezTo>
                <a:cubicBezTo>
                  <a:pt x="3527291" y="219849"/>
                  <a:pt x="3592155" y="206011"/>
                  <a:pt x="3657600" y="195943"/>
                </a:cubicBezTo>
                <a:cubicBezTo>
                  <a:pt x="3733679" y="184239"/>
                  <a:pt x="3810121" y="174990"/>
                  <a:pt x="3886200" y="163286"/>
                </a:cubicBezTo>
                <a:cubicBezTo>
                  <a:pt x="3951645" y="153218"/>
                  <a:pt x="4016065" y="134892"/>
                  <a:pt x="4082143" y="130629"/>
                </a:cubicBezTo>
                <a:cubicBezTo>
                  <a:pt x="4353939" y="113094"/>
                  <a:pt x="4626429" y="108857"/>
                  <a:pt x="4898572" y="97971"/>
                </a:cubicBezTo>
                <a:cubicBezTo>
                  <a:pt x="5472215" y="2364"/>
                  <a:pt x="4849745" y="97147"/>
                  <a:pt x="6139543" y="32657"/>
                </a:cubicBezTo>
                <a:cubicBezTo>
                  <a:pt x="6227197" y="28274"/>
                  <a:pt x="6313714" y="10886"/>
                  <a:pt x="6400800" y="0"/>
                </a:cubicBezTo>
                <a:cubicBezTo>
                  <a:pt x="6683829" y="10886"/>
                  <a:pt x="6969706" y="-8851"/>
                  <a:pt x="7249886" y="32657"/>
                </a:cubicBezTo>
                <a:cubicBezTo>
                  <a:pt x="7283938" y="37702"/>
                  <a:pt x="7282543" y="96205"/>
                  <a:pt x="7282543" y="130629"/>
                </a:cubicBezTo>
                <a:cubicBezTo>
                  <a:pt x="7282543" y="326874"/>
                  <a:pt x="7260772" y="522514"/>
                  <a:pt x="7249886" y="718457"/>
                </a:cubicBezTo>
                <a:cubicBezTo>
                  <a:pt x="7257520" y="840599"/>
                  <a:pt x="7323480" y="1507813"/>
                  <a:pt x="7249886" y="1665514"/>
                </a:cubicBezTo>
                <a:cubicBezTo>
                  <a:pt x="7220771" y="1727902"/>
                  <a:pt x="7121314" y="1716646"/>
                  <a:pt x="7053943" y="1730829"/>
                </a:cubicBezTo>
                <a:cubicBezTo>
                  <a:pt x="6913835" y="1760326"/>
                  <a:pt x="6772557" y="1793617"/>
                  <a:pt x="6629400" y="1796143"/>
                </a:cubicBezTo>
                <a:cubicBezTo>
                  <a:pt x="4920574" y="1826299"/>
                  <a:pt x="3211286" y="1817914"/>
                  <a:pt x="1502229" y="1828800"/>
                </a:cubicBezTo>
                <a:cubicBezTo>
                  <a:pt x="1003408" y="1814944"/>
                  <a:pt x="472345" y="2120345"/>
                  <a:pt x="261257" y="1698171"/>
                </a:cubicBezTo>
                <a:cubicBezTo>
                  <a:pt x="245862" y="1667382"/>
                  <a:pt x="239486" y="1632857"/>
                  <a:pt x="228600" y="1600200"/>
                </a:cubicBezTo>
                <a:cubicBezTo>
                  <a:pt x="217714" y="1513114"/>
                  <a:pt x="228537" y="1420429"/>
                  <a:pt x="195943" y="1338943"/>
                </a:cubicBezTo>
                <a:cubicBezTo>
                  <a:pt x="181366" y="1302501"/>
                  <a:pt x="97972" y="1273629"/>
                  <a:pt x="97972" y="1273629"/>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7119" y="144622"/>
            <a:ext cx="7596951" cy="2308324"/>
          </a:xfrm>
          <a:prstGeom prst="rect">
            <a:avLst/>
          </a:prstGeom>
          <a:noFill/>
        </p:spPr>
        <p:txBody>
          <a:bodyPr wrap="none" lIns="91440" tIns="45720" rIns="91440" bIns="45720">
            <a:spAutoFit/>
          </a:bodyPr>
          <a:lstStyle/>
          <a:p>
            <a:pPr algn="ctr"/>
            <a:r>
              <a:rPr lang="ja-JP" altLang="en-US" sz="7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あく</a:t>
            </a:r>
            <a:r>
              <a:rPr lang="ja-JP" altLang="en-US" sz="72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まに</a:t>
            </a:r>
            <a:endParaRPr lang="en-US" altLang="ja-JP" sz="7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7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たちむかいなさい</a:t>
            </a:r>
            <a:endParaRPr lang="ja-JP" altLang="en-US" sz="7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正方形/長方形 11"/>
          <p:cNvSpPr/>
          <p:nvPr/>
        </p:nvSpPr>
        <p:spPr>
          <a:xfrm>
            <a:off x="0" y="3488403"/>
            <a:ext cx="10491975" cy="2554545"/>
          </a:xfrm>
          <a:prstGeom prst="rect">
            <a:avLst/>
          </a:prstGeom>
          <a:noFill/>
        </p:spPr>
        <p:txBody>
          <a:bodyPr wrap="none" lIns="91440" tIns="45720" rIns="91440" bIns="45720">
            <a:spAutoFit/>
          </a:bodyPr>
          <a:lstStyle/>
          <a:p>
            <a:pPr algn="ctr"/>
            <a:r>
              <a:rPr lang="ja-JP" altLang="en-US"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イエスのなまえで！</a:t>
            </a:r>
            <a:endParaRPr lang="en-US" altLang="ja-JP"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8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rPr>
              <a:t>めいじる！しりぞけ！</a:t>
            </a:r>
            <a:endParaRPr lang="ja-JP" altLang="en-US" sz="8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365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42888"/>
            <a:ext cx="9906000" cy="7100888"/>
          </a:xfrm>
          <a:prstGeom prst="rect">
            <a:avLst/>
          </a:prstGeom>
          <a:solidFill>
            <a:schemeClr val="tx1"/>
          </a:solidFill>
          <a:ln w="9525">
            <a:solidFill>
              <a:schemeClr val="tx1"/>
            </a:solidFill>
            <a:miter lim="800000"/>
            <a:headEnd/>
            <a:tailEnd/>
          </a:ln>
          <a:effectLst/>
        </p:spPr>
        <p:txBody>
          <a:bodyPr wrap="none" anchor="ctr"/>
          <a:lstStyle>
            <a:lvl1pPr>
              <a:spcBef>
                <a:spcPct val="20000"/>
              </a:spcBef>
              <a:buBlip>
                <a:blip r:embed="rId2"/>
              </a:buBlip>
              <a:defRPr kumimoji="1" sz="3200">
                <a:solidFill>
                  <a:schemeClr val="tx1"/>
                </a:solidFill>
                <a:latin typeface="Arial" charset="0"/>
                <a:ea typeface="ＭＳ Ｐゴシック" charset="-128"/>
              </a:defRPr>
            </a:lvl1pPr>
            <a:lvl2pPr marL="742950" indent="-285750">
              <a:spcBef>
                <a:spcPct val="20000"/>
              </a:spcBef>
              <a:buBlip>
                <a:blip r:embed="rId3"/>
              </a:buBlip>
              <a:defRPr kumimoji="1" sz="2800">
                <a:solidFill>
                  <a:schemeClr val="tx1"/>
                </a:solidFill>
                <a:latin typeface="Arial" charset="0"/>
                <a:ea typeface="ＭＳ Ｐゴシック" charset="-128"/>
              </a:defRPr>
            </a:lvl2pPr>
            <a:lvl3pPr marL="1143000" indent="-228600">
              <a:spcBef>
                <a:spcPct val="20000"/>
              </a:spcBef>
              <a:buClr>
                <a:schemeClr val="tx2"/>
              </a:buClr>
              <a:buSzPct val="50000"/>
              <a:buFont typeface="Wingdings" pitchFamily="2" charset="2"/>
              <a:buChar char="v"/>
              <a:defRPr kumimoji="1" sz="2400">
                <a:solidFill>
                  <a:schemeClr val="tx1"/>
                </a:solidFill>
                <a:latin typeface="Arial" charset="0"/>
                <a:ea typeface="ＭＳ Ｐゴシック" charset="-128"/>
              </a:defRPr>
            </a:lvl3pPr>
            <a:lvl4pPr marL="1600200" indent="-228600">
              <a:spcBef>
                <a:spcPct val="20000"/>
              </a:spcBef>
              <a:buClr>
                <a:schemeClr val="tx2"/>
              </a:buClr>
              <a:buSzPct val="50000"/>
              <a:buFont typeface="Wingdings" pitchFamily="2" charset="2"/>
              <a:buChar char="v"/>
              <a:defRPr kumimoji="1" sz="2000">
                <a:solidFill>
                  <a:schemeClr val="tx1"/>
                </a:solidFill>
                <a:latin typeface="Arial" charset="0"/>
                <a:ea typeface="ＭＳ Ｐゴシック" charset="-128"/>
              </a:defRPr>
            </a:lvl4pPr>
            <a:lvl5pPr marL="2057400" indent="-228600">
              <a:spcBef>
                <a:spcPct val="20000"/>
              </a:spcBef>
              <a:buClr>
                <a:schemeClr val="tx2"/>
              </a:buClr>
              <a:buSzPct val="50000"/>
              <a:buFont typeface="Wingdings" pitchFamily="2" charset="2"/>
              <a:buChar char="v"/>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50000"/>
              <a:buFont typeface="Wingdings" pitchFamily="2" charset="2"/>
              <a:buChar char="v"/>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50000"/>
              <a:buFont typeface="Wingdings" pitchFamily="2" charset="2"/>
              <a:buChar char="v"/>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50000"/>
              <a:buFont typeface="Wingdings" pitchFamily="2" charset="2"/>
              <a:buChar char="v"/>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50000"/>
              <a:buFont typeface="Wingdings" pitchFamily="2" charset="2"/>
              <a:buChar char="v"/>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000"/>
          </a:p>
        </p:txBody>
      </p:sp>
      <p:sp>
        <p:nvSpPr>
          <p:cNvPr id="182274" name="Rectangle 2"/>
          <p:cNvSpPr>
            <a:spLocks noGrp="1" noChangeArrowheads="1"/>
          </p:cNvSpPr>
          <p:nvPr>
            <p:ph type="title" orient="vert" idx="4294967295"/>
          </p:nvPr>
        </p:nvSpPr>
        <p:spPr>
          <a:xfrm>
            <a:off x="9009451" y="-28841"/>
            <a:ext cx="1171575" cy="5943600"/>
          </a:xfrm>
        </p:spPr>
        <p:txBody>
          <a:bodyPr vert="eaVert"/>
          <a:lstStyle/>
          <a:p>
            <a:pPr eaLnBrk="1" hangingPunct="1">
              <a:defRPr/>
            </a:pPr>
            <a:r>
              <a:rPr lang="ja-JP" altLang="en-US" sz="4000" b="1" dirty="0" smtClean="0">
                <a:solidFill>
                  <a:schemeClr val="bg1"/>
                </a:solidFill>
                <a:effectLst>
                  <a:outerShdw blurRad="38100" dist="38100" dir="2700000" algn="tl">
                    <a:srgbClr val="000000"/>
                  </a:outerShdw>
                </a:effectLst>
                <a:latin typeface="HYbsrB" pitchFamily="18" charset="-127"/>
                <a:ea typeface="HG創英角ｺﾞｼｯｸUB" pitchFamily="49" charset="-128"/>
              </a:rPr>
              <a:t>サミットタイム</a:t>
            </a:r>
          </a:p>
        </p:txBody>
      </p:sp>
      <p:sp>
        <p:nvSpPr>
          <p:cNvPr id="182275" name="Rectangle 3"/>
          <p:cNvSpPr>
            <a:spLocks noGrp="1" noChangeArrowheads="1"/>
          </p:cNvSpPr>
          <p:nvPr>
            <p:ph type="body" orient="vert" idx="4294967295"/>
          </p:nvPr>
        </p:nvSpPr>
        <p:spPr>
          <a:xfrm>
            <a:off x="1754645" y="188640"/>
            <a:ext cx="7527925" cy="7100888"/>
          </a:xfrm>
        </p:spPr>
        <p:txBody>
          <a:bodyPr vert="eaVert">
            <a:noAutofit/>
          </a:bodyPr>
          <a:lstStyle/>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その日はくる　</a:t>
            </a:r>
            <a:r>
              <a:rPr lang="ja-JP" altLang="en-US" sz="2800" b="1" dirty="0" err="1"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せか</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いふくいんか</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けいやくの</a:t>
            </a:r>
            <a:r>
              <a:rPr lang="ja-JP" altLang="en-US" sz="2800" b="1" dirty="0" err="1"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りょてい</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めしてくださったしゅ</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この</a:t>
            </a:r>
            <a:r>
              <a:rPr lang="ja-JP" altLang="en-US" sz="2800" b="1" dirty="0" err="1"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よを</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いやす　こたえただひとつ</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イエス</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はキリスト</a:t>
            </a:r>
            <a:r>
              <a:rPr lang="ja-JP" altLang="en-US" sz="2800" b="1"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　</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しゅのくにとみちから</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やまありたにありの　</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じんせい</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をあゆむけど</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いつもしゅはともにいます</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サミットタイム</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err="1"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ぜった</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いけいやく　りょていをあゆむ</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１）</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わたしたちはひとつ</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インマヌエルのサミットタイム</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２）</a:t>
            </a:r>
            <a:r>
              <a:rPr lang="ja-JP" altLang="en-US" sz="2800" b="1" dirty="0" err="1"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おうの</a:t>
            </a: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まえにたつ　</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しゅのしょうにんの</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a:p>
            <a:pPr eaLnBrk="1" hangingPunct="1">
              <a:lnSpc>
                <a:spcPct val="90000"/>
              </a:lnSpc>
              <a:buFontTx/>
              <a:buNone/>
              <a:defRPr/>
            </a:pPr>
            <a:r>
              <a:rPr lang="ja-JP" altLang="en-US"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サミット</a:t>
            </a:r>
            <a:r>
              <a:rPr lang="ja-JP" altLang="en-US" sz="2800" b="1"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rPr>
              <a:t>タイム</a:t>
            </a:r>
            <a:endParaRPr lang="en-US" altLang="ja-JP" sz="2800" b="1" dirty="0" smtClean="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82534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悲報】ゆとり親「アンパンマンの&quot;アンパンチ&quot;は子供が暴力的になる原因」 | マンガちゃんね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331" y="1899344"/>
            <a:ext cx="13043736" cy="618213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8194" name="Picture 2" descr="バイバイキン (@Side_Brain) | Twitt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06426" y="-610357"/>
            <a:ext cx="7318651" cy="73186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rot="16200000">
            <a:off x="1776392" y="923991"/>
            <a:ext cx="3306415" cy="4249954"/>
            <a:chOff x="2241862" y="756745"/>
            <a:chExt cx="4600589" cy="4158322"/>
          </a:xfrm>
        </p:grpSpPr>
        <p:pic>
          <p:nvPicPr>
            <p:cNvPr id="5" name="Picture 2"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862" y="908719"/>
              <a:ext cx="4600589" cy="4006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フリーフォーム 5"/>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リーフォーム 6"/>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 name="正方形/長方形 8"/>
          <p:cNvSpPr/>
          <p:nvPr/>
        </p:nvSpPr>
        <p:spPr>
          <a:xfrm>
            <a:off x="506596" y="171127"/>
            <a:ext cx="9324989" cy="2308324"/>
          </a:xfrm>
          <a:prstGeom prst="rect">
            <a:avLst/>
          </a:prstGeom>
          <a:noFill/>
        </p:spPr>
        <p:txBody>
          <a:bodyPr wrap="none" lIns="91440" tIns="45720" rIns="91440" bIns="45720">
            <a:spAutoFit/>
          </a:bodyPr>
          <a:lstStyle/>
          <a:p>
            <a:r>
              <a:rPr lang="ja-JP" altLang="en-US"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あく</a:t>
            </a:r>
            <a:r>
              <a:rPr lang="ja-JP" altLang="en-US" sz="7200" b="1" dirty="0" err="1"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まは</a:t>
            </a:r>
            <a:endParaRPr lang="en-US" altLang="ja-JP"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endParaRPr>
          </a:p>
          <a:p>
            <a:r>
              <a:rPr lang="ja-JP" altLang="en-US" sz="7200" b="1" dirty="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あなたからにげ</a:t>
            </a:r>
            <a:r>
              <a:rPr lang="ja-JP" altLang="en-US" sz="7200" b="1" dirty="0" smtClean="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rPr>
              <a:t>さります</a:t>
            </a:r>
            <a:endParaRPr lang="ja-JP" altLang="en-US" sz="7200" b="1" dirty="0">
              <a:ln w="18000">
                <a:solidFill>
                  <a:schemeClr val="accent2">
                    <a:satMod val="140000"/>
                  </a:schemeClr>
                </a:solidFill>
                <a:prstDash val="solid"/>
                <a:miter lim="800000"/>
              </a:ln>
              <a:effectLst>
                <a:glow rad="228600">
                  <a:schemeClr val="accent4">
                    <a:satMod val="175000"/>
                  </a:scheme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36030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4"/>
                                        </p:tgtEl>
                                        <p:attrNameLst>
                                          <p:attrName>ppt_w</p:attrName>
                                        </p:attrNameLst>
                                      </p:cBhvr>
                                      <p:tavLst>
                                        <p:tav tm="0">
                                          <p:val>
                                            <p:strVal val="ppt_w"/>
                                          </p:val>
                                        </p:tav>
                                        <p:tav tm="100000">
                                          <p:val>
                                            <p:fltVal val="0"/>
                                          </p:val>
                                        </p:tav>
                                      </p:tavLst>
                                    </p:anim>
                                    <p:anim calcmode="lin" valueType="num">
                                      <p:cBhvr>
                                        <p:cTn id="14" dur="1000"/>
                                        <p:tgtEl>
                                          <p:spTgt spid="4"/>
                                        </p:tgtEl>
                                        <p:attrNameLst>
                                          <p:attrName>ppt_h</p:attrName>
                                        </p:attrNameLst>
                                      </p:cBhvr>
                                      <p:tavLst>
                                        <p:tav tm="0">
                                          <p:val>
                                            <p:strVal val="ppt_h"/>
                                          </p:val>
                                        </p:tav>
                                        <p:tav tm="100000">
                                          <p:val>
                                            <p:fltVal val="0"/>
                                          </p:val>
                                        </p:tav>
                                      </p:tavLst>
                                    </p:anim>
                                    <p:anim calcmode="lin" valueType="num">
                                      <p:cBhvr>
                                        <p:cTn id="15" dur="1000"/>
                                        <p:tgtEl>
                                          <p:spTgt spid="4"/>
                                        </p:tgtEl>
                                        <p:attrNameLst>
                                          <p:attrName>style.rotation</p:attrName>
                                        </p:attrNameLst>
                                      </p:cBhvr>
                                      <p:tavLst>
                                        <p:tav tm="0">
                                          <p:val>
                                            <p:fltVal val="0"/>
                                          </p:val>
                                        </p:tav>
                                        <p:tav tm="100000">
                                          <p:val>
                                            <p:fltVal val="90"/>
                                          </p:val>
                                        </p:tav>
                                      </p:tavLst>
                                    </p:anim>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8194"/>
                                        </p:tgtEl>
                                        <p:attrNameLst>
                                          <p:attrName>ppt_w</p:attrName>
                                        </p:attrNameLst>
                                      </p:cBhvr>
                                      <p:tavLst>
                                        <p:tav tm="0">
                                          <p:val>
                                            <p:strVal val="ppt_w"/>
                                          </p:val>
                                        </p:tav>
                                        <p:tav tm="100000">
                                          <p:val>
                                            <p:fltVal val="0"/>
                                          </p:val>
                                        </p:tav>
                                      </p:tavLst>
                                    </p:anim>
                                    <p:anim calcmode="lin" valueType="num">
                                      <p:cBhvr>
                                        <p:cTn id="22" dur="1000"/>
                                        <p:tgtEl>
                                          <p:spTgt spid="8194"/>
                                        </p:tgtEl>
                                        <p:attrNameLst>
                                          <p:attrName>ppt_h</p:attrName>
                                        </p:attrNameLst>
                                      </p:cBhvr>
                                      <p:tavLst>
                                        <p:tav tm="0">
                                          <p:val>
                                            <p:strVal val="ppt_h"/>
                                          </p:val>
                                        </p:tav>
                                        <p:tav tm="100000">
                                          <p:val>
                                            <p:fltVal val="0"/>
                                          </p:val>
                                        </p:tav>
                                      </p:tavLst>
                                    </p:anim>
                                    <p:anim calcmode="lin" valueType="num">
                                      <p:cBhvr>
                                        <p:cTn id="23" dur="1000"/>
                                        <p:tgtEl>
                                          <p:spTgt spid="8194"/>
                                        </p:tgtEl>
                                        <p:attrNameLst>
                                          <p:attrName>style.rotation</p:attrName>
                                        </p:attrNameLst>
                                      </p:cBhvr>
                                      <p:tavLst>
                                        <p:tav tm="0">
                                          <p:val>
                                            <p:fltVal val="0"/>
                                          </p:val>
                                        </p:tav>
                                        <p:tav tm="100000">
                                          <p:val>
                                            <p:fltVal val="90"/>
                                          </p:val>
                                        </p:tav>
                                      </p:tavLst>
                                    </p:anim>
                                    <p:animEffect transition="out" filter="fade">
                                      <p:cBhvr>
                                        <p:cTn id="24" dur="1000"/>
                                        <p:tgtEl>
                                          <p:spTgt spid="8194"/>
                                        </p:tgtEl>
                                      </p:cBhvr>
                                    </p:animEffect>
                                    <p:set>
                                      <p:cBhvr>
                                        <p:cTn id="25" dur="1" fill="hold">
                                          <p:stCondLst>
                                            <p:cond delay="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noChangeArrowheads="1"/>
          </p:cNvSpPr>
          <p:nvPr>
            <p:ph type="title"/>
          </p:nvPr>
        </p:nvSpPr>
        <p:spPr/>
        <p:txBody>
          <a:bodyPr/>
          <a:lstStyle/>
          <a:p>
            <a:endParaRPr lang="ja-JP" altLang="en-US" smtClean="0"/>
          </a:p>
        </p:txBody>
      </p:sp>
      <p:sp>
        <p:nvSpPr>
          <p:cNvPr id="24579" name="コンテンツ プレースホルダー 2"/>
          <p:cNvSpPr>
            <a:spLocks noGrp="1" noChangeArrowheads="1"/>
          </p:cNvSpPr>
          <p:nvPr>
            <p:ph idx="1"/>
          </p:nvPr>
        </p:nvSpPr>
        <p:spPr/>
        <p:txBody>
          <a:bodyPr/>
          <a:lstStyle/>
          <a:p>
            <a:endParaRPr lang="ja-JP" altLang="en-US" smtClean="0"/>
          </a:p>
        </p:txBody>
      </p:sp>
      <p:pic>
        <p:nvPicPr>
          <p:cNvPr id="2458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1337925"/>
            <a:ext cx="33404176" cy="2363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リーフォーム 6">
            <a:extLst>
              <a:ext uri="{FF2B5EF4-FFF2-40B4-BE49-F238E27FC236}"/>
            </a:extLst>
          </p:cNvPr>
          <p:cNvSpPr/>
          <p:nvPr/>
        </p:nvSpPr>
        <p:spPr>
          <a:xfrm>
            <a:off x="3227389" y="5381626"/>
            <a:ext cx="3671887" cy="1668463"/>
          </a:xfrm>
          <a:custGeom>
            <a:avLst/>
            <a:gdLst>
              <a:gd name="connsiteX0" fmla="*/ 2154264 w 5021451"/>
              <a:gd name="connsiteY0" fmla="*/ 2107770 h 5424407"/>
              <a:gd name="connsiteX1" fmla="*/ 1611824 w 5021451"/>
              <a:gd name="connsiteY1" fmla="*/ 1890793 h 5424407"/>
              <a:gd name="connsiteX2" fmla="*/ 2061274 w 5021451"/>
              <a:gd name="connsiteY2" fmla="*/ 2185261 h 5424407"/>
              <a:gd name="connsiteX3" fmla="*/ 1596325 w 5021451"/>
              <a:gd name="connsiteY3" fmla="*/ 2169763 h 5424407"/>
              <a:gd name="connsiteX4" fmla="*/ 1983783 w 5021451"/>
              <a:gd name="connsiteY4" fmla="*/ 2293749 h 5424407"/>
              <a:gd name="connsiteX5" fmla="*/ 0 w 5021451"/>
              <a:gd name="connsiteY5" fmla="*/ 2495227 h 5424407"/>
              <a:gd name="connsiteX6" fmla="*/ 1952786 w 5021451"/>
              <a:gd name="connsiteY6" fmla="*/ 2479729 h 5424407"/>
              <a:gd name="connsiteX7" fmla="*/ 1549830 w 5021451"/>
              <a:gd name="connsiteY7" fmla="*/ 2619214 h 5424407"/>
              <a:gd name="connsiteX8" fmla="*/ 2061274 w 5021451"/>
              <a:gd name="connsiteY8" fmla="*/ 2603715 h 5424407"/>
              <a:gd name="connsiteX9" fmla="*/ 1642820 w 5021451"/>
              <a:gd name="connsiteY9" fmla="*/ 2898183 h 5424407"/>
              <a:gd name="connsiteX10" fmla="*/ 2293749 w 5021451"/>
              <a:gd name="connsiteY10" fmla="*/ 2681207 h 5424407"/>
              <a:gd name="connsiteX11" fmla="*/ 2185261 w 5021451"/>
              <a:gd name="connsiteY11" fmla="*/ 3006671 h 5424407"/>
              <a:gd name="connsiteX12" fmla="*/ 2371241 w 5021451"/>
              <a:gd name="connsiteY12" fmla="*/ 2820692 h 5424407"/>
              <a:gd name="connsiteX13" fmla="*/ 2619213 w 5021451"/>
              <a:gd name="connsiteY13" fmla="*/ 5424407 h 5424407"/>
              <a:gd name="connsiteX14" fmla="*/ 2572719 w 5021451"/>
              <a:gd name="connsiteY14" fmla="*/ 2805193 h 5424407"/>
              <a:gd name="connsiteX15" fmla="*/ 2820691 w 5021451"/>
              <a:gd name="connsiteY15" fmla="*/ 2975675 h 5424407"/>
              <a:gd name="connsiteX16" fmla="*/ 2712203 w 5021451"/>
              <a:gd name="connsiteY16" fmla="*/ 2758699 h 5424407"/>
              <a:gd name="connsiteX17" fmla="*/ 2913681 w 5021451"/>
              <a:gd name="connsiteY17" fmla="*/ 2743200 h 5424407"/>
              <a:gd name="connsiteX18" fmla="*/ 2758698 w 5021451"/>
              <a:gd name="connsiteY18" fmla="*/ 2619214 h 5424407"/>
              <a:gd name="connsiteX19" fmla="*/ 5021451 w 5021451"/>
              <a:gd name="connsiteY19" fmla="*/ 2479729 h 5424407"/>
              <a:gd name="connsiteX20" fmla="*/ 2727702 w 5021451"/>
              <a:gd name="connsiteY20" fmla="*/ 2309248 h 5424407"/>
              <a:gd name="connsiteX21" fmla="*/ 3270142 w 5021451"/>
              <a:gd name="connsiteY21" fmla="*/ 2154265 h 5424407"/>
              <a:gd name="connsiteX22" fmla="*/ 2696705 w 5021451"/>
              <a:gd name="connsiteY22" fmla="*/ 2169763 h 5424407"/>
              <a:gd name="connsiteX23" fmla="*/ 2867186 w 5021451"/>
              <a:gd name="connsiteY23" fmla="*/ 1906292 h 5424407"/>
              <a:gd name="connsiteX24" fmla="*/ 2433234 w 5021451"/>
              <a:gd name="connsiteY24" fmla="*/ 2123268 h 5424407"/>
              <a:gd name="connsiteX25" fmla="*/ 2107769 w 5021451"/>
              <a:gd name="connsiteY25" fmla="*/ 0 h 5424407"/>
              <a:gd name="connsiteX26" fmla="*/ 2216257 w 5021451"/>
              <a:gd name="connsiteY26" fmla="*/ 2138766 h 5424407"/>
              <a:gd name="connsiteX27" fmla="*/ 2216257 w 5021451"/>
              <a:gd name="connsiteY27" fmla="*/ 2138766 h 54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1451" h="5424407">
                <a:moveTo>
                  <a:pt x="2154264" y="2107770"/>
                </a:moveTo>
                <a:lnTo>
                  <a:pt x="1611824" y="1890793"/>
                </a:lnTo>
                <a:lnTo>
                  <a:pt x="2061274" y="2185261"/>
                </a:lnTo>
                <a:lnTo>
                  <a:pt x="1596325" y="2169763"/>
                </a:lnTo>
                <a:lnTo>
                  <a:pt x="1983783" y="2293749"/>
                </a:lnTo>
                <a:lnTo>
                  <a:pt x="0" y="2495227"/>
                </a:lnTo>
                <a:lnTo>
                  <a:pt x="1952786" y="2479729"/>
                </a:lnTo>
                <a:lnTo>
                  <a:pt x="1549830" y="2619214"/>
                </a:lnTo>
                <a:lnTo>
                  <a:pt x="2061274" y="2603715"/>
                </a:lnTo>
                <a:lnTo>
                  <a:pt x="1642820" y="2898183"/>
                </a:lnTo>
                <a:lnTo>
                  <a:pt x="2293749" y="2681207"/>
                </a:lnTo>
                <a:lnTo>
                  <a:pt x="2185261" y="3006671"/>
                </a:lnTo>
                <a:lnTo>
                  <a:pt x="2371241" y="2820692"/>
                </a:lnTo>
                <a:lnTo>
                  <a:pt x="2619213" y="5424407"/>
                </a:lnTo>
                <a:lnTo>
                  <a:pt x="2572719" y="2805193"/>
                </a:lnTo>
                <a:lnTo>
                  <a:pt x="2820691" y="2975675"/>
                </a:lnTo>
                <a:lnTo>
                  <a:pt x="2712203" y="2758699"/>
                </a:lnTo>
                <a:lnTo>
                  <a:pt x="2913681" y="2743200"/>
                </a:lnTo>
                <a:lnTo>
                  <a:pt x="2758698" y="2619214"/>
                </a:lnTo>
                <a:lnTo>
                  <a:pt x="5021451" y="2479729"/>
                </a:lnTo>
                <a:lnTo>
                  <a:pt x="2727702" y="2309248"/>
                </a:lnTo>
                <a:lnTo>
                  <a:pt x="3270142" y="2154265"/>
                </a:lnTo>
                <a:lnTo>
                  <a:pt x="2696705" y="2169763"/>
                </a:lnTo>
                <a:lnTo>
                  <a:pt x="2867186" y="1906292"/>
                </a:lnTo>
                <a:lnTo>
                  <a:pt x="2433234" y="2123268"/>
                </a:lnTo>
                <a:lnTo>
                  <a:pt x="2107769" y="0"/>
                </a:lnTo>
                <a:lnTo>
                  <a:pt x="2216257" y="2138766"/>
                </a:lnTo>
                <a:lnTo>
                  <a:pt x="2216257" y="2138766"/>
                </a:lnTo>
              </a:path>
            </a:pathLst>
          </a:cu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glow rad="63500">
                  <a:schemeClr val="accent2">
                    <a:satMod val="175000"/>
                    <a:alpha val="40000"/>
                  </a:schemeClr>
                </a:glow>
              </a:effectLst>
            </a:endParaRPr>
          </a:p>
        </p:txBody>
      </p:sp>
      <p:sp>
        <p:nvSpPr>
          <p:cNvPr id="4" name="正方形/長方形 3">
            <a:extLst>
              <a:ext uri="{FF2B5EF4-FFF2-40B4-BE49-F238E27FC236}"/>
            </a:extLst>
          </p:cNvPr>
          <p:cNvSpPr/>
          <p:nvPr/>
        </p:nvSpPr>
        <p:spPr>
          <a:xfrm>
            <a:off x="533013" y="-1179512"/>
            <a:ext cx="8645316" cy="1200329"/>
          </a:xfrm>
          <a:prstGeom prst="rect">
            <a:avLst/>
          </a:prstGeom>
          <a:noFill/>
        </p:spPr>
        <p:txBody>
          <a:bodyPr wrap="none">
            <a:spAutoFit/>
          </a:bodyPr>
          <a:lstStyle/>
          <a:p>
            <a:pPr algn="ctr" eaLnBrk="1" hangingPunct="1">
              <a:defRPr/>
            </a:pPr>
            <a:r>
              <a:rPr lang="ja-JP" altLang="en-US" sz="7200" dirty="0">
                <a:ln w="18415" cmpd="sng">
                  <a:solidFill>
                    <a:srgbClr val="FFFFFF"/>
                  </a:solidFill>
                  <a:prstDash val="solid"/>
                </a:ln>
                <a:effectLst>
                  <a:outerShdw blurRad="63500" dir="3600000" algn="tl" rotWithShape="0">
                    <a:srgbClr val="000000">
                      <a:alpha val="70000"/>
                    </a:srgbClr>
                  </a:outerShdw>
                </a:effectLst>
                <a:latin typeface="Arial" charset="0"/>
                <a:ea typeface="ＭＳ Ｐゴシック" charset="-128"/>
              </a:rPr>
              <a:t>かみのくにをたいけん</a:t>
            </a:r>
          </a:p>
        </p:txBody>
      </p:sp>
      <p:pic>
        <p:nvPicPr>
          <p:cNvPr id="9" name="Picture 2" descr="命令している人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13" y="-886843"/>
            <a:ext cx="12326986" cy="6482443"/>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1977638" y="4296685"/>
            <a:ext cx="7545614" cy="1922683"/>
          </a:xfrm>
          <a:custGeom>
            <a:avLst/>
            <a:gdLst>
              <a:gd name="connsiteX0" fmla="*/ 0 w 7284357"/>
              <a:gd name="connsiteY0" fmla="*/ 1371600 h 1922683"/>
              <a:gd name="connsiteX1" fmla="*/ 914400 w 7284357"/>
              <a:gd name="connsiteY1" fmla="*/ 653143 h 1922683"/>
              <a:gd name="connsiteX2" fmla="*/ 1045029 w 7284357"/>
              <a:gd name="connsiteY2" fmla="*/ 555171 h 1922683"/>
              <a:gd name="connsiteX3" fmla="*/ 1240972 w 7284357"/>
              <a:gd name="connsiteY3" fmla="*/ 293914 h 1922683"/>
              <a:gd name="connsiteX4" fmla="*/ 1273629 w 7284357"/>
              <a:gd name="connsiteY4" fmla="*/ 195943 h 1922683"/>
              <a:gd name="connsiteX5" fmla="*/ 1404257 w 7284357"/>
              <a:gd name="connsiteY5" fmla="*/ 228600 h 1922683"/>
              <a:gd name="connsiteX6" fmla="*/ 1632857 w 7284357"/>
              <a:gd name="connsiteY6" fmla="*/ 391886 h 1922683"/>
              <a:gd name="connsiteX7" fmla="*/ 2318657 w 7284357"/>
              <a:gd name="connsiteY7" fmla="*/ 424543 h 1922683"/>
              <a:gd name="connsiteX8" fmla="*/ 2841172 w 7284357"/>
              <a:gd name="connsiteY8" fmla="*/ 391886 h 1922683"/>
              <a:gd name="connsiteX9" fmla="*/ 2939143 w 7284357"/>
              <a:gd name="connsiteY9" fmla="*/ 326571 h 1922683"/>
              <a:gd name="connsiteX10" fmla="*/ 3069772 w 7284357"/>
              <a:gd name="connsiteY10" fmla="*/ 293914 h 1922683"/>
              <a:gd name="connsiteX11" fmla="*/ 3167743 w 7284357"/>
              <a:gd name="connsiteY11" fmla="*/ 261257 h 1922683"/>
              <a:gd name="connsiteX12" fmla="*/ 3461657 w 7284357"/>
              <a:gd name="connsiteY12" fmla="*/ 228600 h 1922683"/>
              <a:gd name="connsiteX13" fmla="*/ 3657600 w 7284357"/>
              <a:gd name="connsiteY13" fmla="*/ 195943 h 1922683"/>
              <a:gd name="connsiteX14" fmla="*/ 3886200 w 7284357"/>
              <a:gd name="connsiteY14" fmla="*/ 163286 h 1922683"/>
              <a:gd name="connsiteX15" fmla="*/ 4082143 w 7284357"/>
              <a:gd name="connsiteY15" fmla="*/ 130629 h 1922683"/>
              <a:gd name="connsiteX16" fmla="*/ 4898572 w 7284357"/>
              <a:gd name="connsiteY16" fmla="*/ 97971 h 1922683"/>
              <a:gd name="connsiteX17" fmla="*/ 6139543 w 7284357"/>
              <a:gd name="connsiteY17" fmla="*/ 32657 h 1922683"/>
              <a:gd name="connsiteX18" fmla="*/ 6400800 w 7284357"/>
              <a:gd name="connsiteY18" fmla="*/ 0 h 1922683"/>
              <a:gd name="connsiteX19" fmla="*/ 7249886 w 7284357"/>
              <a:gd name="connsiteY19" fmla="*/ 32657 h 1922683"/>
              <a:gd name="connsiteX20" fmla="*/ 7282543 w 7284357"/>
              <a:gd name="connsiteY20" fmla="*/ 130629 h 1922683"/>
              <a:gd name="connsiteX21" fmla="*/ 7249886 w 7284357"/>
              <a:gd name="connsiteY21" fmla="*/ 718457 h 1922683"/>
              <a:gd name="connsiteX22" fmla="*/ 7249886 w 7284357"/>
              <a:gd name="connsiteY22" fmla="*/ 1665514 h 1922683"/>
              <a:gd name="connsiteX23" fmla="*/ 7053943 w 7284357"/>
              <a:gd name="connsiteY23" fmla="*/ 1730829 h 1922683"/>
              <a:gd name="connsiteX24" fmla="*/ 6629400 w 7284357"/>
              <a:gd name="connsiteY24" fmla="*/ 1796143 h 1922683"/>
              <a:gd name="connsiteX25" fmla="*/ 1502229 w 7284357"/>
              <a:gd name="connsiteY25" fmla="*/ 1828800 h 1922683"/>
              <a:gd name="connsiteX26" fmla="*/ 261257 w 7284357"/>
              <a:gd name="connsiteY26" fmla="*/ 1698171 h 1922683"/>
              <a:gd name="connsiteX27" fmla="*/ 228600 w 7284357"/>
              <a:gd name="connsiteY27" fmla="*/ 1600200 h 1922683"/>
              <a:gd name="connsiteX28" fmla="*/ 195943 w 7284357"/>
              <a:gd name="connsiteY28" fmla="*/ 1338943 h 1922683"/>
              <a:gd name="connsiteX29" fmla="*/ 97972 w 7284357"/>
              <a:gd name="connsiteY29" fmla="*/ 1273629 h 19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84357" h="1922683">
                <a:moveTo>
                  <a:pt x="0" y="1371600"/>
                </a:moveTo>
                <a:cubicBezTo>
                  <a:pt x="528891" y="1283452"/>
                  <a:pt x="116164" y="1389977"/>
                  <a:pt x="914400" y="653143"/>
                </a:cubicBezTo>
                <a:cubicBezTo>
                  <a:pt x="954394" y="616225"/>
                  <a:pt x="1008868" y="595852"/>
                  <a:pt x="1045029" y="555171"/>
                </a:cubicBezTo>
                <a:cubicBezTo>
                  <a:pt x="1635860" y="-109513"/>
                  <a:pt x="946341" y="588545"/>
                  <a:pt x="1240972" y="293914"/>
                </a:cubicBezTo>
                <a:cubicBezTo>
                  <a:pt x="1251858" y="261257"/>
                  <a:pt x="1241668" y="208728"/>
                  <a:pt x="1273629" y="195943"/>
                </a:cubicBezTo>
                <a:cubicBezTo>
                  <a:pt x="1315302" y="179274"/>
                  <a:pt x="1366197" y="204812"/>
                  <a:pt x="1404257" y="228600"/>
                </a:cubicBezTo>
                <a:cubicBezTo>
                  <a:pt x="1537393" y="311810"/>
                  <a:pt x="1488672" y="379871"/>
                  <a:pt x="1632857" y="391886"/>
                </a:cubicBezTo>
                <a:cubicBezTo>
                  <a:pt x="1860926" y="410892"/>
                  <a:pt x="2090057" y="413657"/>
                  <a:pt x="2318657" y="424543"/>
                </a:cubicBezTo>
                <a:cubicBezTo>
                  <a:pt x="2534287" y="496419"/>
                  <a:pt x="2458195" y="487631"/>
                  <a:pt x="2841172" y="391886"/>
                </a:cubicBezTo>
                <a:cubicBezTo>
                  <a:pt x="2879249" y="382367"/>
                  <a:pt x="2903067" y="342032"/>
                  <a:pt x="2939143" y="326571"/>
                </a:cubicBezTo>
                <a:cubicBezTo>
                  <a:pt x="2980397" y="308891"/>
                  <a:pt x="3026616" y="306244"/>
                  <a:pt x="3069772" y="293914"/>
                </a:cubicBezTo>
                <a:cubicBezTo>
                  <a:pt x="3102871" y="284457"/>
                  <a:pt x="3133788" y="266916"/>
                  <a:pt x="3167743" y="261257"/>
                </a:cubicBezTo>
                <a:cubicBezTo>
                  <a:pt x="3264976" y="245052"/>
                  <a:pt x="3363947" y="241628"/>
                  <a:pt x="3461657" y="228600"/>
                </a:cubicBezTo>
                <a:cubicBezTo>
                  <a:pt x="3527291" y="219849"/>
                  <a:pt x="3592155" y="206011"/>
                  <a:pt x="3657600" y="195943"/>
                </a:cubicBezTo>
                <a:cubicBezTo>
                  <a:pt x="3733679" y="184239"/>
                  <a:pt x="3810121" y="174990"/>
                  <a:pt x="3886200" y="163286"/>
                </a:cubicBezTo>
                <a:cubicBezTo>
                  <a:pt x="3951645" y="153218"/>
                  <a:pt x="4016065" y="134892"/>
                  <a:pt x="4082143" y="130629"/>
                </a:cubicBezTo>
                <a:cubicBezTo>
                  <a:pt x="4353939" y="113094"/>
                  <a:pt x="4626429" y="108857"/>
                  <a:pt x="4898572" y="97971"/>
                </a:cubicBezTo>
                <a:cubicBezTo>
                  <a:pt x="5472215" y="2364"/>
                  <a:pt x="4849745" y="97147"/>
                  <a:pt x="6139543" y="32657"/>
                </a:cubicBezTo>
                <a:cubicBezTo>
                  <a:pt x="6227197" y="28274"/>
                  <a:pt x="6313714" y="10886"/>
                  <a:pt x="6400800" y="0"/>
                </a:cubicBezTo>
                <a:cubicBezTo>
                  <a:pt x="6683829" y="10886"/>
                  <a:pt x="6969706" y="-8851"/>
                  <a:pt x="7249886" y="32657"/>
                </a:cubicBezTo>
                <a:cubicBezTo>
                  <a:pt x="7283938" y="37702"/>
                  <a:pt x="7282543" y="96205"/>
                  <a:pt x="7282543" y="130629"/>
                </a:cubicBezTo>
                <a:cubicBezTo>
                  <a:pt x="7282543" y="326874"/>
                  <a:pt x="7260772" y="522514"/>
                  <a:pt x="7249886" y="718457"/>
                </a:cubicBezTo>
                <a:cubicBezTo>
                  <a:pt x="7257520" y="840599"/>
                  <a:pt x="7323480" y="1507813"/>
                  <a:pt x="7249886" y="1665514"/>
                </a:cubicBezTo>
                <a:cubicBezTo>
                  <a:pt x="7220771" y="1727902"/>
                  <a:pt x="7121314" y="1716646"/>
                  <a:pt x="7053943" y="1730829"/>
                </a:cubicBezTo>
                <a:cubicBezTo>
                  <a:pt x="6913835" y="1760326"/>
                  <a:pt x="6772557" y="1793617"/>
                  <a:pt x="6629400" y="1796143"/>
                </a:cubicBezTo>
                <a:cubicBezTo>
                  <a:pt x="4920574" y="1826299"/>
                  <a:pt x="3211286" y="1817914"/>
                  <a:pt x="1502229" y="1828800"/>
                </a:cubicBezTo>
                <a:cubicBezTo>
                  <a:pt x="1003408" y="1814944"/>
                  <a:pt x="472345" y="2120345"/>
                  <a:pt x="261257" y="1698171"/>
                </a:cubicBezTo>
                <a:cubicBezTo>
                  <a:pt x="245862" y="1667382"/>
                  <a:pt x="239486" y="1632857"/>
                  <a:pt x="228600" y="1600200"/>
                </a:cubicBezTo>
                <a:cubicBezTo>
                  <a:pt x="217714" y="1513114"/>
                  <a:pt x="228537" y="1420429"/>
                  <a:pt x="195943" y="1338943"/>
                </a:cubicBezTo>
                <a:cubicBezTo>
                  <a:pt x="181366" y="1302501"/>
                  <a:pt x="97972" y="1273629"/>
                  <a:pt x="97972" y="1273629"/>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手をつなぐ 友達 ベクター 仲良しのイラスト素材 - PIX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6" y="3095531"/>
            <a:ext cx="10450286" cy="643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5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775310" y="230325"/>
            <a:ext cx="10141612" cy="3262313"/>
          </a:xfrm>
        </p:spPr>
        <p:txBody>
          <a:bodyPr>
            <a:noAutofit/>
          </a:bodyPr>
          <a:lstStyle/>
          <a:p>
            <a:pPr marL="0" indent="0">
              <a:buFontTx/>
              <a:buNone/>
            </a:pP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ともにいるせい</a:t>
            </a:r>
            <a:r>
              <a:rPr lang="ja-JP" altLang="en-US" sz="3600" b="1" dirty="0" err="1" smtClean="0">
                <a:latin typeface="HGP創英角ｺﾞｼｯｸUB" pitchFamily="50" charset="-128"/>
                <a:ea typeface="HGP創英角ｺﾞｼｯｸUB" pitchFamily="50" charset="-128"/>
              </a:rPr>
              <a:t>れいさま</a:t>
            </a:r>
            <a:r>
              <a:rPr lang="ja-JP" altLang="en-US" sz="3600" b="1" dirty="0" smtClean="0">
                <a:latin typeface="HGP創英角ｺﾞｼｯｸUB" pitchFamily="50" charset="-128"/>
                <a:ea typeface="HGP創英角ｺﾞｼｯｸUB" pitchFamily="50" charset="-128"/>
              </a:rPr>
              <a:t>　</a:t>
            </a: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たすけてください</a:t>
            </a:r>
            <a:endParaRPr lang="en-US" altLang="ja-JP" sz="3600" b="1" dirty="0" smtClean="0">
              <a:latin typeface="HGP創英角ｺﾞｼｯｸUB" pitchFamily="50" charset="-128"/>
              <a:ea typeface="HGP創英角ｺﾞｼｯｸUB" pitchFamily="50" charset="-128"/>
            </a:endParaRPr>
          </a:p>
          <a:p>
            <a:pPr marL="0" indent="0">
              <a:buFontTx/>
              <a:buNone/>
            </a:pP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ともにいるせい</a:t>
            </a:r>
            <a:r>
              <a:rPr lang="ja-JP" altLang="en-US" sz="3600" b="1" dirty="0" err="1" smtClean="0">
                <a:latin typeface="HGP創英角ｺﾞｼｯｸUB" pitchFamily="50" charset="-128"/>
                <a:ea typeface="HGP創英角ｺﾞｼｯｸUB" pitchFamily="50" charset="-128"/>
              </a:rPr>
              <a:t>れいさま</a:t>
            </a:r>
            <a:r>
              <a:rPr lang="ja-JP" altLang="en-US" sz="3600" b="1" dirty="0" smtClean="0">
                <a:latin typeface="HGP創英角ｺﾞｼｯｸUB" pitchFamily="50" charset="-128"/>
                <a:ea typeface="HGP創英角ｺﾞｼｯｸUB" pitchFamily="50" charset="-128"/>
              </a:rPr>
              <a:t>　</a:t>
            </a: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せいれいじゅうまんください</a:t>
            </a:r>
            <a:endParaRPr lang="en-US" altLang="ja-JP" sz="3600" b="1" dirty="0" smtClean="0">
              <a:latin typeface="HGP創英角ｺﾞｼｯｸUB" pitchFamily="50" charset="-128"/>
              <a:ea typeface="HGP創英角ｺﾞｼｯｸUB" pitchFamily="50" charset="-128"/>
            </a:endParaRPr>
          </a:p>
          <a:p>
            <a:pPr marL="0" indent="0">
              <a:buFontTx/>
              <a:buNone/>
            </a:pP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サタンとたたかい、かみのくにをたてる</a:t>
            </a: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にほんと</a:t>
            </a:r>
            <a:r>
              <a:rPr lang="ja-JP" altLang="en-US" sz="3600" b="1" dirty="0" err="1" smtClean="0">
                <a:latin typeface="HGP創英角ｺﾞｼｯｸUB" pitchFamily="50" charset="-128"/>
                <a:ea typeface="HGP創英角ｺﾞｼｯｸUB" pitchFamily="50" charset="-128"/>
              </a:rPr>
              <a:t>せ</a:t>
            </a:r>
            <a:r>
              <a:rPr lang="ja-JP" altLang="en-US" sz="3600" b="1" dirty="0" smtClean="0">
                <a:latin typeface="HGP創英角ｺﾞｼｯｸUB" pitchFamily="50" charset="-128"/>
                <a:ea typeface="HGP創英角ｺﾞｼｯｸUB" pitchFamily="50" charset="-128"/>
              </a:rPr>
              <a:t>かいをいかす</a:t>
            </a:r>
            <a:endParaRPr lang="en-US" altLang="ja-JP" sz="3600" b="1" dirty="0" smtClean="0">
              <a:latin typeface="HGP創英角ｺﾞｼｯｸUB" pitchFamily="50" charset="-128"/>
              <a:ea typeface="HGP創英角ｺﾞｼｯｸUB" pitchFamily="50" charset="-128"/>
            </a:endParaRPr>
          </a:p>
          <a:p>
            <a:pPr marL="0" indent="0">
              <a:buFontTx/>
              <a:buNone/>
            </a:pPr>
            <a:r>
              <a:rPr lang="ja-JP" altLang="en-US" sz="3600" b="1" dirty="0" smtClean="0">
                <a:latin typeface="HGP創英角ｺﾞｼｯｸUB" pitchFamily="50" charset="-128"/>
                <a:ea typeface="HGP創英角ｺﾞｼｯｸUB" pitchFamily="50" charset="-128"/>
              </a:rPr>
              <a:t>リーダーにしてください</a:t>
            </a:r>
          </a:p>
        </p:txBody>
      </p:sp>
    </p:spTree>
    <p:extLst>
      <p:ext uri="{BB962C8B-B14F-4D97-AF65-F5344CB8AC3E}">
        <p14:creationId xmlns:p14="http://schemas.microsoft.com/office/powerpoint/2010/main" val="213551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3" y="0"/>
            <a:ext cx="9915558" cy="6858000"/>
          </a:xfrm>
          <a:blipFill>
            <a:blip r:embed="rId2"/>
            <a:stretch>
              <a:fillRect/>
            </a:stretch>
          </a:blipFill>
        </p:spPr>
        <p:txBody>
          <a:bodyPr>
            <a:normAutofit lnSpcReduction="10000"/>
          </a:bodyPr>
          <a:lstStyle/>
          <a:p>
            <a:pPr marL="0" indent="0">
              <a:buNone/>
            </a:pPr>
            <a:r>
              <a:rPr kumimoji="1" lang="ja-JP" altLang="en-US" sz="5400" dirty="0" smtClean="0">
                <a:ln w="28575">
                  <a:solidFill>
                    <a:schemeClr val="tx1"/>
                  </a:solidFill>
                </a:ln>
                <a:solidFill>
                  <a:srgbClr val="FFFF00"/>
                </a:solidFill>
                <a:effectLst/>
                <a:latin typeface="HGP創英角ﾎﾟｯﾌﾟ体" panose="040B0A00000000000000" pitchFamily="50" charset="-128"/>
                <a:ea typeface="HGP創英角ﾎﾟｯﾌﾟ体" panose="040B0A00000000000000" pitchFamily="50" charset="-128"/>
              </a:rPr>
              <a:t>レムソング</a:t>
            </a:r>
            <a:endParaRPr kumimoji="1" lang="en-US" altLang="ja-JP" sz="5400" dirty="0" smtClean="0">
              <a:ln w="28575">
                <a:solidFill>
                  <a:schemeClr val="tx1"/>
                </a:solidFill>
              </a:ln>
              <a:solidFill>
                <a:srgbClr val="FFFF00"/>
              </a:solidFill>
              <a:effectLst/>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5400" dirty="0">
              <a:ln w="28575">
                <a:solidFill>
                  <a:schemeClr val="tx1"/>
                </a:solidFill>
              </a:ln>
              <a:solidFill>
                <a:srgbClr val="FFFF00"/>
              </a:solidFill>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ぜったにくずれない</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ぜったいふかのうをこえ</a:t>
            </a:r>
            <a:endParaRPr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しゅのほこりもつもの</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それはきみだ</a:t>
            </a:r>
            <a:endParaRPr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それはわたし</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わたししゅのレムナント</a:t>
            </a:r>
            <a:endParaRPr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しゅがともにおられる</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しゅがすでになされた</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lang="ja-JP" altLang="en-US" sz="40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や</a:t>
            </a:r>
            <a:r>
              <a:rPr lang="ja-JP" altLang="en-US" sz="4000" dirty="0" smtClean="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くそくのち</a:t>
            </a:r>
            <a:r>
              <a:rPr lang="ja-JP" altLang="en-US" sz="40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　そこにむかって</a:t>
            </a:r>
            <a:endParaRPr lang="en-US" altLang="ja-JP" sz="40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rPr>
              <a:t>キリストのみなをさけぼう</a:t>
            </a: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4400" dirty="0">
              <a:ln w="28575">
                <a:solidFill>
                  <a:schemeClr val="tx1"/>
                </a:solidFill>
              </a:ln>
              <a:solidFill>
                <a:srgbClr val="00CCFF"/>
              </a:solidFill>
              <a:effectLst>
                <a:outerShdw blurRad="50800" dist="50800" dir="5400000" algn="ctr" rotWithShape="0">
                  <a:schemeClr val="tx2">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1257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591" y="2325642"/>
            <a:ext cx="8994417" cy="1325563"/>
          </a:xfrm>
        </p:spPr>
        <p:txBody>
          <a:bodyPr>
            <a:noAutofit/>
          </a:bodyPr>
          <a:lstStyle/>
          <a:p>
            <a:pPr algn="ctr"/>
            <a:r>
              <a:rPr kumimoji="1" lang="ja-JP" altLang="en-US" sz="7200" dirty="0" smtClean="0"/>
              <a:t>サタンってどうやって</a:t>
            </a:r>
            <a:r>
              <a:rPr kumimoji="1" lang="en-US" altLang="ja-JP" sz="7200" dirty="0" smtClean="0"/>
              <a:t/>
            </a:r>
            <a:br>
              <a:rPr kumimoji="1" lang="en-US" altLang="ja-JP" sz="7200" dirty="0" smtClean="0"/>
            </a:br>
            <a:r>
              <a:rPr lang="ja-JP" altLang="en-US" sz="7200" dirty="0" smtClean="0"/>
              <a:t>たたかったらいい</a:t>
            </a:r>
            <a:r>
              <a:rPr kumimoji="1" lang="ja-JP" altLang="en-US" sz="7200" dirty="0" smtClean="0"/>
              <a:t>の？</a:t>
            </a:r>
            <a:endParaRPr kumimoji="1" lang="ja-JP" altLang="en-US" sz="7200" dirty="0"/>
          </a:p>
        </p:txBody>
      </p:sp>
      <p:sp>
        <p:nvSpPr>
          <p:cNvPr id="4" name="正方形/長方形 3"/>
          <p:cNvSpPr/>
          <p:nvPr/>
        </p:nvSpPr>
        <p:spPr>
          <a:xfrm>
            <a:off x="2553241" y="4680627"/>
            <a:ext cx="4575291" cy="1200329"/>
          </a:xfrm>
          <a:prstGeom prst="rect">
            <a:avLst/>
          </a:prstGeom>
          <a:noFill/>
        </p:spPr>
        <p:txBody>
          <a:bodyPr wrap="none" lIns="91440" tIns="45720" rIns="91440" bIns="45720">
            <a:spAutoFit/>
          </a:bodyPr>
          <a:lstStyle/>
          <a:p>
            <a:pPr algn="ctr"/>
            <a:r>
              <a:rPr lang="ja-JP" altLang="en-US" sz="7200" dirty="0" smtClean="0">
                <a:ln w="0"/>
                <a:effectLst>
                  <a:outerShdw blurRad="38100" dist="19050" dir="2700000" algn="tl" rotWithShape="0">
                    <a:schemeClr val="dk1">
                      <a:alpha val="40000"/>
                    </a:schemeClr>
                  </a:outerShdw>
                </a:effectLst>
              </a:rPr>
              <a:t>ヤコブ</a:t>
            </a:r>
            <a:r>
              <a:rPr lang="en-US" altLang="ja-JP" sz="7200" dirty="0" smtClean="0">
                <a:ln w="0"/>
                <a:effectLst>
                  <a:outerShdw blurRad="38100" dist="19050" dir="2700000" algn="tl" rotWithShape="0">
                    <a:schemeClr val="dk1">
                      <a:alpha val="40000"/>
                    </a:schemeClr>
                  </a:outerShdw>
                </a:effectLst>
              </a:rPr>
              <a:t>4:6-7</a:t>
            </a:r>
            <a:endParaRPr lang="ja-JP" altLang="en-US" sz="7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6566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56" y="1879523"/>
            <a:ext cx="6558433" cy="3630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30309 0.03701 C -0.30309 0.15151 -0.2393 0.24497 -0.16092 0.24497 C -0.06796 0.24497 -0.03494 0.14111 -0.02084 0.07865 L -0.00641 -0.00486 C 0.00769 -0.06731 0.04344 -0.17072 0.14762 -0.17072 C 0.21446 -0.17072 0.29075 -0.07772 0.29075 0.03701 C 0.29075 0.15151 0.21446 0.24497 0.14762 0.24497 C 0.04344 0.24497 0.00769 0.14111 -0.00641 0.07865 L -0.02084 -0.00486 C -0.03494 -0.06731 -0.06796 -0.17072 -0.16092 -0.17072 C -0.2393 -0.17072 -0.30309 -0.07772 -0.30309 0.03701 Z " pathEditMode="relative" rAng="0" ptsTypes="ffFffffFfff">
                                      <p:cBhvr>
                                        <p:cTn id="6" dur="2000" fill="hold"/>
                                        <p:tgtEl>
                                          <p:spTgt spid="4"/>
                                        </p:tgtEl>
                                        <p:attrNameLst>
                                          <p:attrName>ppt_x</p:attrName>
                                          <p:attrName>ppt_y</p:attrName>
                                        </p:attrNameLst>
                                      </p:cBhvr>
                                      <p:rCtr x="296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71755" y="1138807"/>
            <a:ext cx="3973437"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4536368" y="154004"/>
            <a:ext cx="534200" cy="5925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00" y="3861049"/>
            <a:ext cx="3856392" cy="3358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874324" y="3450650"/>
            <a:ext cx="4392488" cy="3768674"/>
            <a:chOff x="2241862" y="756745"/>
            <a:chExt cx="4600589" cy="4158322"/>
          </a:xfrm>
        </p:grpSpPr>
        <p:pic>
          <p:nvPicPr>
            <p:cNvPr id="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62" y="908719"/>
              <a:ext cx="4600589" cy="4006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フリーフォーム 9"/>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フリーフォーム 10"/>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18737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7"/>
                                        </p:tgtEl>
                                      </p:cBhvr>
                                    </p:animEffect>
                                    <p:anim calcmode="lin" valueType="num">
                                      <p:cBhvr>
                                        <p:cTn id="4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7" dur="26">
                                          <p:stCondLst>
                                            <p:cond delay="620"/>
                                          </p:stCondLst>
                                        </p:cTn>
                                        <p:tgtEl>
                                          <p:spTgt spid="7"/>
                                        </p:tgtEl>
                                      </p:cBhvr>
                                      <p:to x="100000" y="60000"/>
                                    </p:animScale>
                                    <p:animScale>
                                      <p:cBhvr>
                                        <p:cTn id="48" dur="166" decel="50000">
                                          <p:stCondLst>
                                            <p:cond delay="64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set>
                                      <p:cBhvr>
                                        <p:cTn id="5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rot="16200000">
            <a:off x="1643406" y="2085473"/>
            <a:ext cx="3451165" cy="6093885"/>
            <a:chOff x="2241862" y="756745"/>
            <a:chExt cx="4600589" cy="4158322"/>
          </a:xfrm>
        </p:grpSpPr>
        <p:pic>
          <p:nvPicPr>
            <p:cNvPr id="5"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62" y="908719"/>
              <a:ext cx="4600589" cy="4006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フリーフォーム 5"/>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リーフォーム 6"/>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1026" name="Picture 2" descr="ヘビの尻尾と胴体 ＜福娘童話集 きょうのイソップ童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97791">
            <a:off x="5167362" y="2677972"/>
            <a:ext cx="4286250" cy="187160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7675429" y="2769382"/>
            <a:ext cx="2230571"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8776637" y="2300771"/>
            <a:ext cx="232610" cy="23835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320671" y="3533208"/>
            <a:ext cx="2230571"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421879" y="3064597"/>
            <a:ext cx="232610" cy="23835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08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4"/>
                                        </p:tgtEl>
                                        <p:attrNameLst>
                                          <p:attrName>r</p:attrName>
                                        </p:attrNameLst>
                                      </p:cBhvr>
                                    </p:animRot>
                                    <p:animRot by="-240000">
                                      <p:cBhvr>
                                        <p:cTn id="27" dur="200" fill="hold">
                                          <p:stCondLst>
                                            <p:cond delay="200"/>
                                          </p:stCondLst>
                                        </p:cTn>
                                        <p:tgtEl>
                                          <p:spTgt spid="4"/>
                                        </p:tgtEl>
                                        <p:attrNameLst>
                                          <p:attrName>r</p:attrName>
                                        </p:attrNameLst>
                                      </p:cBhvr>
                                    </p:animRot>
                                    <p:animRot by="240000">
                                      <p:cBhvr>
                                        <p:cTn id="28" dur="200" fill="hold">
                                          <p:stCondLst>
                                            <p:cond delay="400"/>
                                          </p:stCondLst>
                                        </p:cTn>
                                        <p:tgtEl>
                                          <p:spTgt spid="4"/>
                                        </p:tgtEl>
                                        <p:attrNameLst>
                                          <p:attrName>r</p:attrName>
                                        </p:attrNameLst>
                                      </p:cBhvr>
                                    </p:animRot>
                                    <p:animRot by="-240000">
                                      <p:cBhvr>
                                        <p:cTn id="29" dur="200" fill="hold">
                                          <p:stCondLst>
                                            <p:cond delay="600"/>
                                          </p:stCondLst>
                                        </p:cTn>
                                        <p:tgtEl>
                                          <p:spTgt spid="4"/>
                                        </p:tgtEl>
                                        <p:attrNameLst>
                                          <p:attrName>r</p:attrName>
                                        </p:attrNameLst>
                                      </p:cBhvr>
                                    </p:animRot>
                                    <p:animRot by="120000">
                                      <p:cBhvr>
                                        <p:cTn id="30" dur="200" fill="hold">
                                          <p:stCondLst>
                                            <p:cond delay="800"/>
                                          </p:stCondLst>
                                        </p:cTn>
                                        <p:tgtEl>
                                          <p:spTgt spid="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026"/>
                                        </p:tgtEl>
                                        <p:attrNameLst>
                                          <p:attrName>r</p:attrName>
                                        </p:attrNameLst>
                                      </p:cBhvr>
                                    </p:animRot>
                                    <p:animRot by="-240000">
                                      <p:cBhvr>
                                        <p:cTn id="35" dur="200" fill="hold">
                                          <p:stCondLst>
                                            <p:cond delay="200"/>
                                          </p:stCondLst>
                                        </p:cTn>
                                        <p:tgtEl>
                                          <p:spTgt spid="1026"/>
                                        </p:tgtEl>
                                        <p:attrNameLst>
                                          <p:attrName>r</p:attrName>
                                        </p:attrNameLst>
                                      </p:cBhvr>
                                    </p:animRot>
                                    <p:animRot by="240000">
                                      <p:cBhvr>
                                        <p:cTn id="36" dur="200" fill="hold">
                                          <p:stCondLst>
                                            <p:cond delay="400"/>
                                          </p:stCondLst>
                                        </p:cTn>
                                        <p:tgtEl>
                                          <p:spTgt spid="1026"/>
                                        </p:tgtEl>
                                        <p:attrNameLst>
                                          <p:attrName>r</p:attrName>
                                        </p:attrNameLst>
                                      </p:cBhvr>
                                    </p:animRot>
                                    <p:animRot by="-240000">
                                      <p:cBhvr>
                                        <p:cTn id="37" dur="200" fill="hold">
                                          <p:stCondLst>
                                            <p:cond delay="600"/>
                                          </p:stCondLst>
                                        </p:cTn>
                                        <p:tgtEl>
                                          <p:spTgt spid="1026"/>
                                        </p:tgtEl>
                                        <p:attrNameLst>
                                          <p:attrName>r</p:attrName>
                                        </p:attrNameLst>
                                      </p:cBhvr>
                                    </p:animRot>
                                    <p:animRot by="120000">
                                      <p:cBhvr>
                                        <p:cTn id="38"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922" y="921718"/>
            <a:ext cx="9740347" cy="1325563"/>
          </a:xfrm>
        </p:spPr>
        <p:txBody>
          <a:bodyPr>
            <a:noAutofit/>
          </a:bodyPr>
          <a:lstStyle/>
          <a:p>
            <a:pPr algn="ctr"/>
            <a:r>
              <a:rPr lang="ja-JP" altLang="en-US" sz="5400" dirty="0"/>
              <a:t>あくれい</a:t>
            </a:r>
            <a:r>
              <a:rPr kumimoji="1" lang="ja-JP" altLang="en-US" sz="5400" dirty="0" smtClean="0"/>
              <a:t>のだましかた　その１</a:t>
            </a:r>
            <a:endParaRPr kumimoji="1" lang="ja-JP" altLang="en-US" sz="5400" dirty="0"/>
          </a:p>
        </p:txBody>
      </p:sp>
      <p:sp>
        <p:nvSpPr>
          <p:cNvPr id="4" name="正方形/長方形 3"/>
          <p:cNvSpPr/>
          <p:nvPr/>
        </p:nvSpPr>
        <p:spPr>
          <a:xfrm>
            <a:off x="209554" y="2475852"/>
            <a:ext cx="9486892" cy="2800767"/>
          </a:xfrm>
          <a:prstGeom prst="rect">
            <a:avLst/>
          </a:prstGeom>
          <a:noFill/>
        </p:spPr>
        <p:txBody>
          <a:bodyPr wrap="none" lIns="91440" tIns="45720" rIns="91440" bIns="45720">
            <a:spAutoFit/>
          </a:bodyPr>
          <a:lstStyle/>
          <a:p>
            <a:pPr algn="ctr"/>
            <a:r>
              <a:rPr lang="ja-JP" altLang="en-US" sz="88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かんがえ</a:t>
            </a:r>
            <a:endParaRPr lang="en-US" altLang="ja-JP" sz="88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ctr"/>
            <a:r>
              <a:rPr lang="ja-JP" altLang="en-US" sz="8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（しんぱい、おそれ）</a:t>
            </a:r>
            <a:endParaRPr lang="en-US" altLang="ja-JP" sz="8800"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0749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3235569"/>
            <a:ext cx="4326992" cy="5936422"/>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2461" y="615036"/>
            <a:ext cx="3681046" cy="338625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tx1"/>
                </a:solidFill>
              </a:rPr>
              <a:t>わたしは</a:t>
            </a:r>
            <a:endParaRPr kumimoji="1" lang="en-US" altLang="ja-JP" sz="4800" b="1" dirty="0" smtClean="0">
              <a:solidFill>
                <a:schemeClr val="tx1"/>
              </a:solidFill>
            </a:endParaRPr>
          </a:p>
          <a:p>
            <a:pPr algn="ctr"/>
            <a:r>
              <a:rPr lang="ja-JP" altLang="en-US" sz="4800" b="1" dirty="0" smtClean="0">
                <a:solidFill>
                  <a:schemeClr val="tx1"/>
                </a:solidFill>
              </a:rPr>
              <a:t>ダメ</a:t>
            </a:r>
            <a:r>
              <a:rPr lang="ja-JP" altLang="en-US" sz="4800" b="1" dirty="0">
                <a:solidFill>
                  <a:schemeClr val="tx1"/>
                </a:solidFill>
              </a:rPr>
              <a:t>だ</a:t>
            </a:r>
            <a:endParaRPr kumimoji="1" lang="ja-JP" altLang="en-US" sz="4800" b="1" dirty="0">
              <a:solidFill>
                <a:schemeClr val="tx1"/>
              </a:solidFill>
            </a:endParaRPr>
          </a:p>
        </p:txBody>
      </p:sp>
      <p:grpSp>
        <p:nvGrpSpPr>
          <p:cNvPr id="19" name="グループ化 18"/>
          <p:cNvGrpSpPr/>
          <p:nvPr/>
        </p:nvGrpSpPr>
        <p:grpSpPr>
          <a:xfrm rot="4864605">
            <a:off x="5799538" y="2969524"/>
            <a:ext cx="4392488" cy="3768674"/>
            <a:chOff x="2241862" y="756745"/>
            <a:chExt cx="4600589" cy="4158322"/>
          </a:xfrm>
        </p:grpSpPr>
        <p:pic>
          <p:nvPicPr>
            <p:cNvPr id="2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862" y="908719"/>
              <a:ext cx="4600589" cy="4006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フリーフォーム 20"/>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フリーフォーム 21"/>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フリーフォーム 22"/>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5122" name="Picture 2" descr="弓道では矢の選び方が最も重要！？選び方や人気おすすめ10選を紹介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427433">
            <a:off x="5254781" y="1934398"/>
            <a:ext cx="2628900" cy="302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0.05221 -0.05203 L -0.17297 -0.05203 C -0.27403 -0.05203 -0.39847 -0.07539 -0.39847 -0.09412 L -0.39847 -0.13621 " pathEditMode="relative" rAng="0" ptsTypes="FfFF">
                                      <p:cBhvr>
                                        <p:cTn id="11" dur="2000" fill="hold"/>
                                        <p:tgtEl>
                                          <p:spTgt spid="5122"/>
                                        </p:tgtEl>
                                        <p:attrNameLst>
                                          <p:attrName>ppt_x</p:attrName>
                                          <p:attrName>ppt_y</p:attrName>
                                        </p:attrNameLst>
                                      </p:cBhvr>
                                      <p:rCtr x="-22534" y="-42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173</Words>
  <Application>Microsoft Office PowerPoint</Application>
  <PresentationFormat>A4 210 x 297 mm</PresentationFormat>
  <Paragraphs>108</Paragraphs>
  <Slides>22</Slides>
  <Notes>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サミットタイム</vt:lpstr>
      <vt:lpstr>PowerPoint プレゼンテーション</vt:lpstr>
      <vt:lpstr>サタンってどうやって たたかったらいいの？</vt:lpstr>
      <vt:lpstr>PowerPoint プレゼンテーション</vt:lpstr>
      <vt:lpstr>PowerPoint プレゼンテーション</vt:lpstr>
      <vt:lpstr>PowerPoint プレゼンテーション</vt:lpstr>
      <vt:lpstr>あくれいのだましかた　その１</vt:lpstr>
      <vt:lpstr>PowerPoint プレゼンテーション</vt:lpstr>
      <vt:lpstr>あくれいのだましかた　その2</vt:lpstr>
      <vt:lpstr>あくれいのだましかた　その3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せいれいさまと もっと かいわしよう</dc:title>
  <dc:creator>鶴見 三基也</dc:creator>
  <cp:lastModifiedBy>GMCJ</cp:lastModifiedBy>
  <cp:revision>53</cp:revision>
  <dcterms:created xsi:type="dcterms:W3CDTF">2020-07-06T06:05:45Z</dcterms:created>
  <dcterms:modified xsi:type="dcterms:W3CDTF">2021-03-17T06:08:50Z</dcterms:modified>
</cp:coreProperties>
</file>