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7"/>
  </p:notesMasterIdLst>
  <p:sldIdLst>
    <p:sldId id="293" r:id="rId3"/>
    <p:sldId id="278" r:id="rId4"/>
    <p:sldId id="316" r:id="rId5"/>
    <p:sldId id="315" r:id="rId6"/>
    <p:sldId id="317" r:id="rId7"/>
    <p:sldId id="273" r:id="rId8"/>
    <p:sldId id="305" r:id="rId9"/>
    <p:sldId id="262" r:id="rId10"/>
    <p:sldId id="313" r:id="rId11"/>
    <p:sldId id="319" r:id="rId12"/>
    <p:sldId id="279" r:id="rId13"/>
    <p:sldId id="318" r:id="rId14"/>
    <p:sldId id="297" r:id="rId15"/>
    <p:sldId id="298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64480-6EAF-4C07-A514-7BE7DED91EAB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4821C-B1B4-4EA3-AC22-E8AD0B8C0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17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7B54CFD-0344-4F7D-8782-69C696FC8FFD}" type="slidenum">
              <a:rPr lang="en-US" altLang="ja-JP" smtClean="0"/>
              <a:pPr eaLnBrk="1" hangingPunct="1"/>
              <a:t>2</a:t>
            </a:fld>
            <a:endParaRPr lang="en-US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>
                <a:ea typeface="ＭＳ Ｐ明朝" charset="-128"/>
              </a:rPr>
              <a:t>かみさまは、エデンのそのに、にんげん（アダムとエバ）を</a:t>
            </a:r>
            <a:br>
              <a:rPr lang="ja-JP" altLang="en-US">
                <a:ea typeface="ＭＳ Ｐ明朝" charset="-128"/>
              </a:rPr>
            </a:br>
            <a:r>
              <a:rPr lang="ja-JP" altLang="en-US">
                <a:ea typeface="ＭＳ Ｐ明朝" charset="-128"/>
              </a:rPr>
              <a:t>おかれました。</a:t>
            </a:r>
            <a:br>
              <a:rPr lang="ja-JP" altLang="en-US">
                <a:ea typeface="ＭＳ Ｐ明朝" charset="-128"/>
              </a:rPr>
            </a:br>
            <a:r>
              <a:rPr lang="ja-JP" altLang="en-US">
                <a:ea typeface="ＭＳ Ｐ明朝" charset="-128"/>
              </a:rPr>
              <a:t>そして、エデンのそののまんなかに、ぜんあくをしるきを</a:t>
            </a:r>
            <a:br>
              <a:rPr lang="ja-JP" altLang="en-US">
                <a:ea typeface="ＭＳ Ｐ明朝" charset="-128"/>
              </a:rPr>
            </a:br>
            <a:r>
              <a:rPr lang="ja-JP" altLang="en-US">
                <a:ea typeface="ＭＳ Ｐ明朝" charset="-128"/>
              </a:rPr>
              <a:t>うえて、そのみを　たべないように、といわれました。</a:t>
            </a:r>
            <a:br>
              <a:rPr lang="ja-JP" altLang="en-US">
                <a:ea typeface="ＭＳ Ｐ明朝" charset="-128"/>
              </a:rPr>
            </a:br>
            <a:r>
              <a:rPr lang="ja-JP" altLang="en-US">
                <a:ea typeface="ＭＳ Ｐ明朝" charset="-128"/>
              </a:rPr>
              <a:t>そのやくそくは、それをまもらなければ、</a:t>
            </a:r>
            <a:br>
              <a:rPr lang="ja-JP" altLang="en-US">
                <a:ea typeface="ＭＳ Ｐ明朝" charset="-128"/>
              </a:rPr>
            </a:br>
            <a:r>
              <a:rPr lang="ja-JP" altLang="en-US">
                <a:ea typeface="ＭＳ Ｐ明朝" charset="-128"/>
              </a:rPr>
              <a:t>かならずしぬ、といわれたほど、だいじなやくそくでした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Gulim" pitchFamily="34" charset="-127"/>
                <a:sym typeface="Lucida Grande"/>
              </a:rPr>
              <a:t>人間はこのようにほろびます。未信者</a:t>
            </a:r>
            <a:r>
              <a:rPr lang="en-US" altLang="ja-JP" sz="2200">
                <a:latin typeface="Lucida Grande"/>
                <a:ea typeface="Gulim" pitchFamily="34" charset="-127"/>
                <a:sym typeface="Lucida Grande"/>
              </a:rPr>
              <a:t>6</a:t>
            </a:r>
            <a:r>
              <a:rPr lang="ja-JP" altLang="en-US" sz="2200">
                <a:latin typeface="Lucida Grande"/>
                <a:ea typeface="Gulim" pitchFamily="34" charset="-127"/>
                <a:sym typeface="Lucida Grande"/>
              </a:rPr>
              <a:t>つの状態</a:t>
            </a:r>
            <a:endParaRPr lang="en-US" altLang="ko-KR" sz="2200">
              <a:latin typeface="Lucida Grande"/>
              <a:ea typeface="Gulim" pitchFamily="34" charset="-127"/>
              <a:sym typeface="Lucida Grand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>
              <a:ea typeface="ＭＳ Ｐゴシック" pitchFamily="50" charset="-128"/>
            </a:endParaRPr>
          </a:p>
        </p:txBody>
      </p:sp>
      <p:sp>
        <p:nvSpPr>
          <p:cNvPr id="153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29577" indent="-280607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22426" indent="-224485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571396" indent="-224485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20367" indent="-224485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469337" indent="-22448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18308" indent="-22448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367278" indent="-22448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16248" indent="-22448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/>
            <a:fld id="{4C82F7E6-36C8-4AA0-8342-9EA6AF633552}" type="slidenum">
              <a:rPr lang="ko-KR" altLang="en-US" smtClean="0"/>
              <a:pPr eaLnBrk="1" hangingPunct="1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神様を離れた罪の問題から来る災いとのろい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DC18002-EE59-42F7-A462-AEC6A3B51EEC}" type="slidenum">
              <a:rPr lang="en-US" altLang="ja-JP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13</a:t>
            </a:fld>
            <a:endParaRPr lang="en-US" altLang="ja-JP" smtClean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5597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E5B29E78-84A7-47A3-A5A3-58D66C469CAE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14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9923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9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75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04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625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49D1-33E3-4B2B-B9A4-57223BE432D9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2021/8/18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AFB7-736F-4856-8485-0B7D8E634091}" type="slidenum">
              <a:rPr lang="ja-JP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7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71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50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94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32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2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0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A84087-D3F1-45FC-A62F-163A14D9A4BA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CE9630-6180-4EC6-8493-459757D9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/>
              <a:t>つみのゆるしって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lang="ja-JP" altLang="en-US" sz="7200" dirty="0"/>
              <a:t>どういうこと</a:t>
            </a:r>
            <a:r>
              <a:rPr lang="ja-JP" altLang="en-US" sz="7200" dirty="0" smtClean="0"/>
              <a:t>？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イザヤ５３：４－６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8700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11560" y="126876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へブル９：２２</a:t>
            </a:r>
            <a:endParaRPr lang="en-US" altLang="ja-JP" sz="4000" dirty="0" smtClean="0"/>
          </a:p>
          <a:p>
            <a:endParaRPr lang="en-US" altLang="ja-JP" sz="4000" dirty="0" smtClean="0"/>
          </a:p>
          <a:p>
            <a:r>
              <a:rPr lang="ja-JP" altLang="en-US" sz="4000" dirty="0" smtClean="0"/>
              <a:t>すべて</a:t>
            </a:r>
            <a:r>
              <a:rPr lang="ja-JP" altLang="en-US" sz="4000" dirty="0"/>
              <a:t>のものは血に</a:t>
            </a:r>
            <a:r>
              <a:rPr lang="ja-JP" altLang="en-US" sz="4000" dirty="0" smtClean="0"/>
              <a:t>よって</a:t>
            </a:r>
            <a:endParaRPr lang="en-US" altLang="ja-JP" sz="4000" dirty="0" smtClean="0"/>
          </a:p>
          <a:p>
            <a:r>
              <a:rPr lang="ja-JP" altLang="en-US" sz="4000" dirty="0" smtClean="0"/>
              <a:t>きよめられる</a:t>
            </a:r>
            <a:r>
              <a:rPr lang="ja-JP" altLang="en-US" sz="4000" dirty="0"/>
              <a:t>、と言ってよいでしょう</a:t>
            </a:r>
            <a:r>
              <a:rPr lang="ja-JP" altLang="en-US" sz="4000" dirty="0" smtClean="0"/>
              <a:t>。</a:t>
            </a:r>
            <a:endParaRPr lang="en-US" altLang="ja-JP" sz="4000" dirty="0" smtClean="0"/>
          </a:p>
          <a:p>
            <a:r>
              <a:rPr lang="ja-JP" altLang="en-US" sz="4000" dirty="0" smtClean="0"/>
              <a:t>また</a:t>
            </a:r>
            <a:r>
              <a:rPr lang="ja-JP" altLang="en-US" sz="4000" dirty="0"/>
              <a:t>、血</a:t>
            </a:r>
            <a:r>
              <a:rPr lang="ja-JP" altLang="en-US" sz="4000" dirty="0" smtClean="0"/>
              <a:t>をそそぎ出す</a:t>
            </a:r>
            <a:r>
              <a:rPr lang="ja-JP" altLang="en-US" sz="4000" dirty="0"/>
              <a:t>ことがなければ</a:t>
            </a:r>
            <a:r>
              <a:rPr lang="ja-JP" altLang="en-US" sz="4000" dirty="0" smtClean="0"/>
              <a:t>、つみのゆるし</a:t>
            </a:r>
            <a:r>
              <a:rPr lang="ja-JP" altLang="en-US" sz="4000" dirty="0"/>
              <a:t>はないのです。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01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/>
          </p:cNvSpPr>
          <p:nvPr/>
        </p:nvSpPr>
        <p:spPr bwMode="auto">
          <a:xfrm>
            <a:off x="7112497" y="401836"/>
            <a:ext cx="171338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つみ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5540" name="폭ᄇ299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732" y="1009055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6" y="620688"/>
            <a:ext cx="84303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/>
          <p:cNvSpPr/>
          <p:nvPr/>
        </p:nvSpPr>
        <p:spPr>
          <a:xfrm>
            <a:off x="-756592" y="2503307"/>
            <a:ext cx="5832648" cy="4714733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2420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514"/>
                                      </p:to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 smtClean="0"/>
              <a:t>「ちちよ</a:t>
            </a:r>
            <a:endParaRPr kumimoji="1" lang="en-US" altLang="ja-JP" sz="5400" dirty="0" smtClean="0"/>
          </a:p>
          <a:p>
            <a:pPr marL="0" indent="0">
              <a:buNone/>
            </a:pPr>
            <a:r>
              <a:rPr lang="ja-JP" altLang="en-US" sz="5400" dirty="0"/>
              <a:t>　</a:t>
            </a:r>
            <a:r>
              <a:rPr lang="ja-JP" altLang="en-US" sz="5400" dirty="0" smtClean="0"/>
              <a:t>かれらをおゆるしください</a:t>
            </a:r>
            <a:endParaRPr lang="en-US" altLang="ja-JP" sz="5400" dirty="0" smtClean="0"/>
          </a:p>
          <a:p>
            <a:pPr marL="0" indent="0">
              <a:buNone/>
            </a:pPr>
            <a:r>
              <a:rPr kumimoji="1" lang="ja-JP" altLang="en-US" sz="5400" dirty="0"/>
              <a:t>　</a:t>
            </a:r>
            <a:r>
              <a:rPr kumimoji="1" lang="ja-JP" altLang="en-US" sz="5400" dirty="0" smtClean="0"/>
              <a:t>かれらはなにをしているか</a:t>
            </a:r>
            <a:endParaRPr kumimoji="1" lang="en-US" altLang="ja-JP" sz="5400" dirty="0" smtClean="0"/>
          </a:p>
          <a:p>
            <a:pPr marL="0" indent="0">
              <a:buNone/>
            </a:pPr>
            <a:r>
              <a:rPr lang="ja-JP" altLang="en-US" sz="5400" dirty="0"/>
              <a:t>　</a:t>
            </a:r>
            <a:r>
              <a:rPr kumimoji="1" lang="ja-JP" altLang="en-US" sz="5400" dirty="0" smtClean="0"/>
              <a:t>　</a:t>
            </a:r>
            <a:r>
              <a:rPr kumimoji="1" lang="ja-JP" altLang="en-US" sz="5400" dirty="0" err="1" smtClean="0"/>
              <a:t>わか</a:t>
            </a:r>
            <a:r>
              <a:rPr kumimoji="1" lang="ja-JP" altLang="en-US" sz="5400" dirty="0" smtClean="0"/>
              <a:t>ならいのです」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326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664"/>
            <a:ext cx="6377940" cy="1293028"/>
          </a:xfrm>
        </p:spPr>
        <p:txBody>
          <a:bodyPr/>
          <a:lstStyle/>
          <a:p>
            <a:pPr eaLnBrk="1" hangingPunct="1"/>
            <a:r>
              <a:rPr lang="ja-JP" altLang="en-US" sz="6000" dirty="0"/>
              <a:t>かみのこども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33796" name="Picture 4" descr="gospic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66" y="1568450"/>
            <a:ext cx="6547338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8483" y="403764"/>
            <a:ext cx="637794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5400" dirty="0"/>
              <a:t>せいれいのみちびき</a:t>
            </a:r>
          </a:p>
        </p:txBody>
      </p:sp>
      <p:pic>
        <p:nvPicPr>
          <p:cNvPr id="35843" name="Picture 3" descr="gospic9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557340"/>
            <a:ext cx="5955323" cy="4814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0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29600" cy="4525963"/>
          </a:xfrm>
        </p:spPr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6148" name="Picture 5" descr="gospic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7925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gospic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4140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12"/>
          <p:cNvSpPr>
            <a:spLocks noChangeArrowheads="1" noChangeShapeType="1" noTextEdit="1"/>
          </p:cNvSpPr>
          <p:nvPr/>
        </p:nvSpPr>
        <p:spPr bwMode="auto">
          <a:xfrm>
            <a:off x="3779838" y="5661025"/>
            <a:ext cx="1957387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ＭＳ Ｐゴシック"/>
                <a:ea typeface="ＭＳ Ｐゴシック"/>
              </a:rPr>
              <a:t>つみ</a:t>
            </a:r>
          </a:p>
        </p:txBody>
      </p:sp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6156325" y="5589588"/>
            <a:ext cx="2449513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ＭＳ Ｐゴシック"/>
                <a:ea typeface="ＭＳ Ｐゴシック"/>
              </a:rPr>
              <a:t>サタン</a:t>
            </a:r>
          </a:p>
        </p:txBody>
      </p:sp>
      <p:sp>
        <p:nvSpPr>
          <p:cNvPr id="6152" name="WordArt 15"/>
          <p:cNvSpPr>
            <a:spLocks noChangeArrowheads="1" noChangeShapeType="1" noTextEdit="1"/>
          </p:cNvSpPr>
          <p:nvPr/>
        </p:nvSpPr>
        <p:spPr bwMode="auto">
          <a:xfrm>
            <a:off x="179388" y="5661025"/>
            <a:ext cx="3455987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ＭＳ Ｐゴシック"/>
                <a:ea typeface="ＭＳ Ｐゴシック"/>
              </a:rPr>
              <a:t>かみさまからはなれる</a:t>
            </a:r>
          </a:p>
        </p:txBody>
      </p:sp>
      <p:sp>
        <p:nvSpPr>
          <p:cNvPr id="6153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>
                <a:solidFill>
                  <a:schemeClr val="bg1"/>
                </a:solidFill>
              </a:rPr>
              <a:t>かみ　　　　　　　　　　　　　　　にんげん　</a:t>
            </a:r>
          </a:p>
        </p:txBody>
      </p:sp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5364163" y="836613"/>
            <a:ext cx="27368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268538" y="836613"/>
            <a:ext cx="41036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つみって？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〇　原罪（げんざい）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　うまれながらのつみ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 smtClean="0"/>
              <a:t>〇　自犯罪（じはんざい）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じぶんがおかすつみ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〇　せん</a:t>
            </a:r>
            <a:r>
              <a:rPr lang="ja-JP" altLang="en-US" sz="3600" dirty="0" err="1" smtClean="0"/>
              <a:t>ぞ</a:t>
            </a:r>
            <a:r>
              <a:rPr lang="ja-JP" altLang="en-US" sz="3600" dirty="0" smtClean="0"/>
              <a:t>からのつみ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785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げんざい＝うまれながらのつみ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51520" y="1484783"/>
            <a:ext cx="86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/>
              <a:t>ローマ</a:t>
            </a:r>
            <a:r>
              <a:rPr lang="en-US" altLang="ja-JP" sz="4000" dirty="0" smtClean="0"/>
              <a:t>3:23</a:t>
            </a:r>
          </a:p>
          <a:p>
            <a:pPr algn="ctr"/>
            <a:endParaRPr lang="en-US" altLang="ja-JP" sz="4000" dirty="0"/>
          </a:p>
          <a:p>
            <a:pPr algn="ctr"/>
            <a:r>
              <a:rPr lang="ja-JP" altLang="en-US" sz="4000" dirty="0" smtClean="0"/>
              <a:t>すべてのひとは、つみを</a:t>
            </a:r>
            <a:r>
              <a:rPr lang="ja-JP" altLang="en-US" sz="4000" dirty="0"/>
              <a:t>おか</a:t>
            </a:r>
            <a:r>
              <a:rPr lang="ja-JP" altLang="en-US" sz="4000" dirty="0" smtClean="0"/>
              <a:t>した</a:t>
            </a:r>
            <a:r>
              <a:rPr lang="ja-JP" altLang="en-US" sz="4000" dirty="0"/>
              <a:t>ので</a:t>
            </a:r>
            <a:r>
              <a:rPr lang="ja-JP" altLang="en-US" sz="4000" dirty="0" smtClean="0"/>
              <a:t>、</a:t>
            </a:r>
            <a:endParaRPr lang="en-US" altLang="ja-JP" sz="4000" dirty="0" smtClean="0"/>
          </a:p>
          <a:p>
            <a:pPr algn="ctr"/>
            <a:r>
              <a:rPr lang="ja-JP" altLang="en-US" sz="4000" dirty="0"/>
              <a:t>かみ</a:t>
            </a:r>
            <a:r>
              <a:rPr lang="ja-JP" altLang="en-US" sz="4000" dirty="0" smtClean="0"/>
              <a:t>からの</a:t>
            </a:r>
            <a:r>
              <a:rPr lang="ja-JP" altLang="en-US" sz="4000" dirty="0"/>
              <a:t>えい</a:t>
            </a:r>
            <a:r>
              <a:rPr lang="ja-JP" altLang="en-US" sz="4000" dirty="0" err="1" smtClean="0"/>
              <a:t>よを</a:t>
            </a:r>
            <a:r>
              <a:rPr lang="ja-JP" altLang="en-US" sz="4000" dirty="0"/>
              <a:t>う</a:t>
            </a:r>
            <a:r>
              <a:rPr lang="ja-JP" altLang="en-US" sz="4000" dirty="0" smtClean="0"/>
              <a:t>ける</a:t>
            </a:r>
            <a:r>
              <a:rPr lang="ja-JP" altLang="en-US" sz="4000" dirty="0"/>
              <a:t>ことができず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288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404664"/>
            <a:ext cx="9433048" cy="66693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ja-JP" altLang="en-US" sz="5700" b="1" dirty="0" smtClean="0"/>
              <a:t>十戒</a:t>
            </a:r>
            <a:endParaRPr lang="en-US" altLang="ja-JP" sz="5700" b="1" dirty="0" smtClean="0"/>
          </a:p>
          <a:p>
            <a:pPr marL="0" indent="0">
              <a:buNone/>
            </a:pPr>
            <a:r>
              <a:rPr lang="ja-JP" altLang="en-US" b="1" dirty="0" smtClean="0"/>
              <a:t>第</a:t>
            </a:r>
            <a:r>
              <a:rPr lang="en-US" altLang="ja-JP" b="1" dirty="0" smtClean="0"/>
              <a:t>1</a:t>
            </a:r>
            <a:r>
              <a:rPr lang="ja-JP" altLang="en-US" b="1" dirty="0"/>
              <a:t>戒</a:t>
            </a:r>
            <a:r>
              <a:rPr lang="ja-JP" altLang="en-US" dirty="0"/>
              <a:t>　あなたはわたし以外に、ほかの神があってはならない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2</a:t>
            </a:r>
            <a:r>
              <a:rPr lang="ja-JP" altLang="en-US" b="1" dirty="0"/>
              <a:t>戒</a:t>
            </a:r>
            <a:r>
              <a:rPr lang="ja-JP" altLang="en-US" dirty="0"/>
              <a:t>　あなたは自分のために</a:t>
            </a:r>
            <a:r>
              <a:rPr lang="ja-JP" altLang="en-US" dirty="0" smtClean="0"/>
              <a:t>、</a:t>
            </a:r>
            <a:r>
              <a:rPr lang="ja-JP" altLang="en-US" dirty="0" err="1" smtClean="0"/>
              <a:t>ぐうぞうを</a:t>
            </a:r>
            <a:r>
              <a:rPr lang="ja-JP" altLang="en-US" dirty="0"/>
              <a:t>つく</a:t>
            </a:r>
            <a:r>
              <a:rPr lang="ja-JP" altLang="en-US" dirty="0" smtClean="0"/>
              <a:t>っては</a:t>
            </a:r>
            <a:r>
              <a:rPr lang="ja-JP" altLang="en-US" dirty="0"/>
              <a:t>ならない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3</a:t>
            </a:r>
            <a:r>
              <a:rPr lang="ja-JP" altLang="en-US" b="1" dirty="0"/>
              <a:t>戒</a:t>
            </a:r>
            <a:r>
              <a:rPr lang="ja-JP" altLang="en-US" dirty="0"/>
              <a:t>　あなたは、あなたの神、主の名を、みだりに口にしてはならない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4</a:t>
            </a:r>
            <a:r>
              <a:rPr lang="ja-JP" altLang="en-US" b="1" dirty="0"/>
              <a:t>戒</a:t>
            </a:r>
            <a:r>
              <a:rPr lang="ja-JP" altLang="en-US" dirty="0"/>
              <a:t>　</a:t>
            </a:r>
            <a:r>
              <a:rPr lang="ja-JP" altLang="en-US" dirty="0"/>
              <a:t>に</a:t>
            </a:r>
            <a:r>
              <a:rPr lang="ja-JP" altLang="en-US" dirty="0" err="1"/>
              <a:t>ちようびは</a:t>
            </a:r>
            <a:r>
              <a:rPr lang="ja-JP" altLang="en-US" dirty="0" smtClean="0"/>
              <a:t>、れいはいをしなさい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5</a:t>
            </a:r>
            <a:r>
              <a:rPr lang="ja-JP" altLang="en-US" b="1" dirty="0"/>
              <a:t>戒</a:t>
            </a:r>
            <a:r>
              <a:rPr lang="ja-JP" altLang="en-US" dirty="0"/>
              <a:t>　あなたの父と母</a:t>
            </a:r>
            <a:r>
              <a:rPr lang="ja-JP" altLang="en-US" dirty="0" smtClean="0"/>
              <a:t>を</a:t>
            </a:r>
            <a:r>
              <a:rPr lang="ja-JP" altLang="en-US" dirty="0"/>
              <a:t>うやまいなさい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6</a:t>
            </a:r>
            <a:r>
              <a:rPr lang="ja-JP" altLang="en-US" b="1" dirty="0"/>
              <a:t>戒</a:t>
            </a:r>
            <a:r>
              <a:rPr lang="ja-JP" altLang="en-US" dirty="0"/>
              <a:t>　</a:t>
            </a:r>
            <a:r>
              <a:rPr lang="ja-JP" altLang="en-US" dirty="0" smtClean="0"/>
              <a:t>ころして</a:t>
            </a:r>
            <a:r>
              <a:rPr lang="ja-JP" altLang="en-US" dirty="0"/>
              <a:t>はならない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7</a:t>
            </a:r>
            <a:r>
              <a:rPr lang="ja-JP" altLang="en-US" b="1" dirty="0"/>
              <a:t>戒</a:t>
            </a:r>
            <a:r>
              <a:rPr lang="ja-JP" altLang="en-US" dirty="0"/>
              <a:t>　</a:t>
            </a:r>
            <a:r>
              <a:rPr lang="ja-JP" altLang="en-US" dirty="0" err="1"/>
              <a:t>かいいん</a:t>
            </a:r>
            <a:r>
              <a:rPr lang="ja-JP" altLang="en-US" dirty="0" smtClean="0"/>
              <a:t>して</a:t>
            </a:r>
            <a:r>
              <a:rPr lang="ja-JP" altLang="en-US" dirty="0"/>
              <a:t>はならない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8</a:t>
            </a:r>
            <a:r>
              <a:rPr lang="ja-JP" altLang="en-US" b="1" dirty="0"/>
              <a:t>戒</a:t>
            </a:r>
            <a:r>
              <a:rPr lang="ja-JP" altLang="en-US" dirty="0"/>
              <a:t>　</a:t>
            </a:r>
            <a:r>
              <a:rPr lang="ja-JP" altLang="en-US" dirty="0" smtClean="0"/>
              <a:t>ぬすんで</a:t>
            </a:r>
            <a:r>
              <a:rPr lang="ja-JP" altLang="en-US" dirty="0"/>
              <a:t>はならない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9</a:t>
            </a:r>
            <a:r>
              <a:rPr lang="ja-JP" altLang="en-US" b="1" dirty="0"/>
              <a:t>戒</a:t>
            </a:r>
            <a:r>
              <a:rPr lang="ja-JP" altLang="en-US" dirty="0"/>
              <a:t>　</a:t>
            </a:r>
            <a:r>
              <a:rPr lang="ja-JP" altLang="en-US" dirty="0" smtClean="0"/>
              <a:t>ウソついてはいけない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b="1" dirty="0"/>
              <a:t>第</a:t>
            </a:r>
            <a:r>
              <a:rPr lang="en-US" altLang="ja-JP" b="1" dirty="0"/>
              <a:t>10</a:t>
            </a:r>
            <a:r>
              <a:rPr lang="ja-JP" altLang="en-US" b="1" dirty="0"/>
              <a:t>戒</a:t>
            </a:r>
            <a:r>
              <a:rPr lang="ja-JP" altLang="en-US" dirty="0"/>
              <a:t>　</a:t>
            </a:r>
            <a:r>
              <a:rPr lang="ja-JP" altLang="en-US" dirty="0"/>
              <a:t>ほか</a:t>
            </a:r>
            <a:r>
              <a:rPr lang="ja-JP" altLang="en-US" dirty="0" smtClean="0"/>
              <a:t>のひとのいえをほしがってはならない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4511" y="0"/>
            <a:ext cx="9158511" cy="71014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7" y="866180"/>
            <a:ext cx="8421811" cy="51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4" y="1868537"/>
            <a:ext cx="6616898" cy="342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"/>
          <p:cNvSpPr>
            <a:spLocks/>
          </p:cNvSpPr>
          <p:nvPr/>
        </p:nvSpPr>
        <p:spPr bwMode="auto">
          <a:xfrm>
            <a:off x="267891" y="1150814"/>
            <a:ext cx="2876476" cy="5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38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  <a:sym typeface="제주고딕OTF"/>
              </a:rPr>
              <a:t>あくまのこども</a:t>
            </a:r>
            <a:endParaRPr kumimoji="0" lang="ko-KR" altLang="en-US" sz="3800">
              <a:solidFill>
                <a:schemeClr val="bg1"/>
              </a:solidFill>
              <a:latin typeface="ＭＳ Ｐゴシック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19" name="Rectangle 12"/>
          <p:cNvSpPr>
            <a:spLocks/>
          </p:cNvSpPr>
          <p:nvPr/>
        </p:nvSpPr>
        <p:spPr bwMode="auto">
          <a:xfrm>
            <a:off x="2982516" y="676424"/>
            <a:ext cx="3311798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38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  <a:sym typeface="제주고딕OTF"/>
              </a:rPr>
              <a:t>ぐうぞうすうはい</a:t>
            </a:r>
            <a:endParaRPr kumimoji="0" lang="ko-KR" altLang="en-US" sz="3800">
              <a:solidFill>
                <a:schemeClr val="bg1"/>
              </a:solidFill>
              <a:latin typeface="ＭＳ Ｐゴシック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0" name="Rectangle 13"/>
          <p:cNvSpPr>
            <a:spLocks/>
          </p:cNvSpPr>
          <p:nvPr/>
        </p:nvSpPr>
        <p:spPr bwMode="auto">
          <a:xfrm>
            <a:off x="5331024" y="1252389"/>
            <a:ext cx="3556248" cy="5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38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  <a:sym typeface="제주고딕OTF"/>
              </a:rPr>
              <a:t>せいしんもんだい</a:t>
            </a:r>
            <a:endParaRPr kumimoji="0" lang="ko-KR" altLang="en-US" sz="3800">
              <a:solidFill>
                <a:schemeClr val="bg1"/>
              </a:solidFill>
              <a:latin typeface="ＭＳ Ｐゴシック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217661" y="5403577"/>
            <a:ext cx="3423419" cy="5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38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  <a:sym typeface="제주고딕OTF"/>
              </a:rPr>
              <a:t>にくたいもんだい</a:t>
            </a:r>
            <a:endParaRPr kumimoji="0" lang="ko-KR" altLang="en-US" sz="3800">
              <a:solidFill>
                <a:schemeClr val="bg1"/>
              </a:solidFill>
              <a:latin typeface="ＭＳ Ｐゴシック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2" name="Rectangle 15"/>
          <p:cNvSpPr>
            <a:spLocks/>
          </p:cNvSpPr>
          <p:nvPr/>
        </p:nvSpPr>
        <p:spPr bwMode="auto">
          <a:xfrm>
            <a:off x="3314031" y="5891361"/>
            <a:ext cx="286308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38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  <a:sym typeface="제주고딕OTF"/>
              </a:rPr>
              <a:t>じごくもんだい</a:t>
            </a:r>
            <a:endParaRPr kumimoji="0" lang="ko-KR" altLang="en-US" sz="3800">
              <a:solidFill>
                <a:schemeClr val="bg1"/>
              </a:solidFill>
              <a:latin typeface="ＭＳ Ｐゴシック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3" name="Rectangle 16"/>
          <p:cNvSpPr>
            <a:spLocks/>
          </p:cNvSpPr>
          <p:nvPr/>
        </p:nvSpPr>
        <p:spPr bwMode="auto">
          <a:xfrm>
            <a:off x="5939359" y="5453806"/>
            <a:ext cx="29780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38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  <a:sym typeface="제주고딕OTF"/>
              </a:rPr>
              <a:t>こどももんだい</a:t>
            </a:r>
            <a:endParaRPr kumimoji="0" lang="ko-KR" altLang="en-US" sz="3800">
              <a:solidFill>
                <a:schemeClr val="bg1"/>
              </a:solidFill>
              <a:latin typeface="ＭＳ Ｐゴシック" pitchFamily="50" charset="-128"/>
              <a:ea typeface="HY헤드라인M"/>
              <a:cs typeface="HY헤드라인M"/>
              <a:sym typeface="제주고딕OTF"/>
            </a:endParaRPr>
          </a:p>
        </p:txBody>
      </p:sp>
      <p:pic>
        <p:nvPicPr>
          <p:cNvPr id="27" name="폭ᄇ201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784" y="4998393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autoUpdateAnimBg="0"/>
      <p:bldP spid="18" grpId="1"/>
      <p:bldP spid="19" grpId="0" autoUpdateAnimBg="0"/>
      <p:bldP spid="19" grpId="1"/>
      <p:bldP spid="20" grpId="0" autoUpdateAnimBg="0"/>
      <p:bldP spid="20" grpId="1"/>
      <p:bldP spid="21" grpId="0" autoUpdateAnimBg="0"/>
      <p:bldP spid="21" grpId="1"/>
      <p:bldP spid="22" grpId="0" autoUpdateAnimBg="0"/>
      <p:bldP spid="22" grpId="1"/>
      <p:bldP spid="23" grpId="0" autoUpdateAnimBg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Jesus weeps over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725"/>
            <a:ext cx="8892480" cy="6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0" y="333375"/>
            <a:ext cx="9144000" cy="833438"/>
          </a:xfrm>
          <a:prstGeom prst="roundRect">
            <a:avLst>
              <a:gd name="adj" fmla="val 6681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kumimoji="0" lang="ja-JP" alt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わたしたちのためじゅうじかでしなれました</a:t>
            </a:r>
            <a:endParaRPr kumimoji="0" lang="en-US" altLang="ja-JP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712913"/>
            <a:ext cx="651827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5644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268413"/>
            <a:ext cx="73580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0079"/>
            <a:ext cx="7112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8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685" y="1052736"/>
            <a:ext cx="915536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なぜ、かみさまが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err="1"/>
              <a:t>にん</a:t>
            </a:r>
            <a:r>
              <a:rPr lang="ja-JP" altLang="en-US" dirty="0"/>
              <a:t>げん</a:t>
            </a:r>
            <a:r>
              <a:rPr lang="ja-JP" altLang="en-US" dirty="0" smtClean="0"/>
              <a:t>にならなくてはならなかったの？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67771" y="2780928"/>
            <a:ext cx="84369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血（ち）＝いのち</a:t>
            </a:r>
            <a:endParaRPr lang="ja-JP" alt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0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166</Words>
  <Application>Microsoft Office PowerPoint</Application>
  <PresentationFormat>画面に合わせる (4:3)</PresentationFormat>
  <Paragraphs>57</Paragraphs>
  <Slides>14</Slides>
  <Notes>6</Notes>
  <HiddenSlides>0</HiddenSlides>
  <MMClips>2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Office ​​テーマ</vt:lpstr>
      <vt:lpstr>トラベル</vt:lpstr>
      <vt:lpstr>つみのゆるしって どういうこと？  イザヤ５３：４－６</vt:lpstr>
      <vt:lpstr>かみ　　　　　　　　　　　　　　　にんげん　</vt:lpstr>
      <vt:lpstr>つみって？</vt:lpstr>
      <vt:lpstr>げんざい＝うまれながらのつみ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なぜ、かみさまが にんげんにならなくてはならなかったの？</vt:lpstr>
      <vt:lpstr>PowerPoint プレゼンテーション</vt:lpstr>
      <vt:lpstr>PowerPoint プレゼンテーション</vt:lpstr>
      <vt:lpstr>PowerPoint プレゼンテーション</vt:lpstr>
      <vt:lpstr>かみのこども</vt:lpstr>
      <vt:lpstr>せいれいのみちびき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mikiya tsurumi</dc:creator>
  <cp:lastModifiedBy>GMCJ</cp:lastModifiedBy>
  <cp:revision>52</cp:revision>
  <dcterms:created xsi:type="dcterms:W3CDTF">2012-08-30T00:33:21Z</dcterms:created>
  <dcterms:modified xsi:type="dcterms:W3CDTF">2021-08-18T01:00:25Z</dcterms:modified>
</cp:coreProperties>
</file>