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8" r:id="rId2"/>
    <p:sldId id="348" r:id="rId3"/>
    <p:sldId id="341" r:id="rId4"/>
    <p:sldId id="349" r:id="rId5"/>
    <p:sldId id="356" r:id="rId6"/>
    <p:sldId id="342" r:id="rId7"/>
    <p:sldId id="343" r:id="rId8"/>
    <p:sldId id="351" r:id="rId9"/>
    <p:sldId id="354" r:id="rId10"/>
    <p:sldId id="355" r:id="rId11"/>
    <p:sldId id="344" r:id="rId12"/>
    <p:sldId id="345" r:id="rId13"/>
    <p:sldId id="346" r:id="rId14"/>
    <p:sldId id="347" r:id="rId15"/>
    <p:sldId id="352" r:id="rId16"/>
    <p:sldId id="340" r:id="rId17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718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361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85219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dirty="0" smtClean="0"/>
              <a:t>ルツ</a:t>
            </a:r>
            <a:r>
              <a:rPr lang="ja-JP" altLang="en-US" sz="6000" dirty="0"/>
              <a:t>記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さいごまでしたがったルツ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ルツ１：１０－１８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7" y="620688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1424608" y="3789040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0739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8/img/20180128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3699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8/img/2018012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8/img/2018012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415490" y="5568867"/>
            <a:ext cx="2786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ボアズ</a:t>
            </a:r>
            <a:endParaRPr lang="ja-JP" altLang="en-US" sz="7200" b="0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8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8/img/20180128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32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" y="-191796"/>
            <a:ext cx="9842647" cy="70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ce.ag-j.or.jp/guide/2018/img/201802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699"/>
            <a:ext cx="4685048" cy="35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e.ag-j.or.jp/guide/2018/img/20180204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8" y="203139"/>
            <a:ext cx="4277932" cy="32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e.ag-j.or.jp/guide/2018/img/20180204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917"/>
            <a:ext cx="4778777" cy="35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8/img/2018012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1" y="-2339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62005" y="2289783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Open Sans"/>
              </a:rPr>
              <a:t>モアブ人ルツ</a:t>
            </a:r>
            <a:endParaRPr lang="ja-JP" altLang="en-US" sz="28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63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12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91801" y="5715298"/>
            <a:ext cx="88633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ナオミ　　　ルツ　　キルヨン</a:t>
            </a:r>
            <a:endParaRPr lang="ja-JP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5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8/img/2018012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1" y="1137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47549" y="1690690"/>
            <a:ext cx="82109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しかし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ある日・・・かなしい</a:t>
            </a:r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じけんが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8/img/2018012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8823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8/img/2018012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1961" y="5388568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オルパ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12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7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94825" y="1027908"/>
            <a:ext cx="82301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solidFill>
                  <a:srgbClr val="000000"/>
                </a:solidFill>
                <a:latin typeface="Open Sans"/>
              </a:rPr>
              <a:t>あなたの神はわたしの神</a:t>
            </a:r>
            <a:endParaRPr lang="ja-JP" altLang="en-US" sz="6000" dirty="0"/>
          </a:p>
        </p:txBody>
      </p:sp>
      <p:sp>
        <p:nvSpPr>
          <p:cNvPr id="5" name="フリーフォーム 4"/>
          <p:cNvSpPr/>
          <p:nvPr/>
        </p:nvSpPr>
        <p:spPr>
          <a:xfrm>
            <a:off x="3966679" y="4507604"/>
            <a:ext cx="516499" cy="1006065"/>
          </a:xfrm>
          <a:custGeom>
            <a:avLst/>
            <a:gdLst>
              <a:gd name="connsiteX0" fmla="*/ 64409 w 516499"/>
              <a:gd name="connsiteY0" fmla="*/ 0 h 1071970"/>
              <a:gd name="connsiteX1" fmla="*/ 51530 w 516499"/>
              <a:gd name="connsiteY1" fmla="*/ 90152 h 1071970"/>
              <a:gd name="connsiteX2" fmla="*/ 64409 w 516499"/>
              <a:gd name="connsiteY2" fmla="*/ 759854 h 1071970"/>
              <a:gd name="connsiteX3" fmla="*/ 167440 w 516499"/>
              <a:gd name="connsiteY3" fmla="*/ 927279 h 1071970"/>
              <a:gd name="connsiteX4" fmla="*/ 218956 w 516499"/>
              <a:gd name="connsiteY4" fmla="*/ 1004552 h 1071970"/>
              <a:gd name="connsiteX5" fmla="*/ 347744 w 516499"/>
              <a:gd name="connsiteY5" fmla="*/ 1030310 h 1071970"/>
              <a:gd name="connsiteX6" fmla="*/ 450775 w 516499"/>
              <a:gd name="connsiteY6" fmla="*/ 1068946 h 1071970"/>
              <a:gd name="connsiteX7" fmla="*/ 515170 w 516499"/>
              <a:gd name="connsiteY7" fmla="*/ 1056068 h 1071970"/>
              <a:gd name="connsiteX8" fmla="*/ 476533 w 516499"/>
              <a:gd name="connsiteY8" fmla="*/ 965915 h 1071970"/>
              <a:gd name="connsiteX9" fmla="*/ 412139 w 516499"/>
              <a:gd name="connsiteY9" fmla="*/ 888642 h 1071970"/>
              <a:gd name="connsiteX10" fmla="*/ 386381 w 516499"/>
              <a:gd name="connsiteY10" fmla="*/ 850006 h 1071970"/>
              <a:gd name="connsiteX11" fmla="*/ 321987 w 516499"/>
              <a:gd name="connsiteY11" fmla="*/ 746975 h 1071970"/>
              <a:gd name="connsiteX12" fmla="*/ 296229 w 516499"/>
              <a:gd name="connsiteY12" fmla="*/ 682580 h 1071970"/>
              <a:gd name="connsiteX13" fmla="*/ 296229 w 516499"/>
              <a:gd name="connsiteY13" fmla="*/ 244699 h 1071970"/>
              <a:gd name="connsiteX14" fmla="*/ 334866 w 516499"/>
              <a:gd name="connsiteY14" fmla="*/ 154546 h 1071970"/>
              <a:gd name="connsiteX15" fmla="*/ 321987 w 516499"/>
              <a:gd name="connsiteY15" fmla="*/ 51515 h 1071970"/>
              <a:gd name="connsiteX16" fmla="*/ 257592 w 516499"/>
              <a:gd name="connsiteY16" fmla="*/ 64394 h 1071970"/>
              <a:gd name="connsiteX17" fmla="*/ 218956 w 516499"/>
              <a:gd name="connsiteY17" fmla="*/ 103031 h 1071970"/>
              <a:gd name="connsiteX18" fmla="*/ 128804 w 516499"/>
              <a:gd name="connsiteY18" fmla="*/ 128789 h 1071970"/>
              <a:gd name="connsiteX19" fmla="*/ 15 w 516499"/>
              <a:gd name="connsiteY19" fmla="*/ 103031 h 107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6499" h="1071970">
                <a:moveTo>
                  <a:pt x="64409" y="0"/>
                </a:moveTo>
                <a:cubicBezTo>
                  <a:pt x="60116" y="30051"/>
                  <a:pt x="51530" y="59796"/>
                  <a:pt x="51530" y="90152"/>
                </a:cubicBezTo>
                <a:cubicBezTo>
                  <a:pt x="51530" y="313427"/>
                  <a:pt x="33786" y="538689"/>
                  <a:pt x="64409" y="759854"/>
                </a:cubicBezTo>
                <a:cubicBezTo>
                  <a:pt x="73397" y="824764"/>
                  <a:pt x="146717" y="865113"/>
                  <a:pt x="167440" y="927279"/>
                </a:cubicBezTo>
                <a:cubicBezTo>
                  <a:pt x="180943" y="967786"/>
                  <a:pt x="177611" y="976988"/>
                  <a:pt x="218956" y="1004552"/>
                </a:cubicBezTo>
                <a:cubicBezTo>
                  <a:pt x="243478" y="1020900"/>
                  <a:pt x="340108" y="1029219"/>
                  <a:pt x="347744" y="1030310"/>
                </a:cubicBezTo>
                <a:cubicBezTo>
                  <a:pt x="382088" y="1043189"/>
                  <a:pt x="414523" y="1063369"/>
                  <a:pt x="450775" y="1068946"/>
                </a:cubicBezTo>
                <a:cubicBezTo>
                  <a:pt x="472410" y="1072275"/>
                  <a:pt x="509861" y="1077304"/>
                  <a:pt x="515170" y="1056068"/>
                </a:cubicBezTo>
                <a:cubicBezTo>
                  <a:pt x="523100" y="1024350"/>
                  <a:pt x="493668" y="993760"/>
                  <a:pt x="476533" y="965915"/>
                </a:cubicBezTo>
                <a:cubicBezTo>
                  <a:pt x="458961" y="937360"/>
                  <a:pt x="432724" y="915108"/>
                  <a:pt x="412139" y="888642"/>
                </a:cubicBezTo>
                <a:cubicBezTo>
                  <a:pt x="402636" y="876424"/>
                  <a:pt x="394691" y="863064"/>
                  <a:pt x="386381" y="850006"/>
                </a:cubicBezTo>
                <a:cubicBezTo>
                  <a:pt x="364638" y="815838"/>
                  <a:pt x="337028" y="784578"/>
                  <a:pt x="321987" y="746975"/>
                </a:cubicBezTo>
                <a:lnTo>
                  <a:pt x="296229" y="682580"/>
                </a:lnTo>
                <a:cubicBezTo>
                  <a:pt x="278710" y="507392"/>
                  <a:pt x="268119" y="462550"/>
                  <a:pt x="296229" y="244699"/>
                </a:cubicBezTo>
                <a:cubicBezTo>
                  <a:pt x="300413" y="212273"/>
                  <a:pt x="321987" y="184597"/>
                  <a:pt x="334866" y="154546"/>
                </a:cubicBezTo>
                <a:cubicBezTo>
                  <a:pt x="330573" y="120202"/>
                  <a:pt x="344512" y="77793"/>
                  <a:pt x="321987" y="51515"/>
                </a:cubicBezTo>
                <a:cubicBezTo>
                  <a:pt x="307741" y="34895"/>
                  <a:pt x="277171" y="54604"/>
                  <a:pt x="257592" y="64394"/>
                </a:cubicBezTo>
                <a:cubicBezTo>
                  <a:pt x="241301" y="72539"/>
                  <a:pt x="234110" y="92928"/>
                  <a:pt x="218956" y="103031"/>
                </a:cubicBezTo>
                <a:cubicBezTo>
                  <a:pt x="207871" y="110421"/>
                  <a:pt x="135673" y="127072"/>
                  <a:pt x="128804" y="128789"/>
                </a:cubicBezTo>
                <a:cubicBezTo>
                  <a:pt x="-4257" y="115483"/>
                  <a:pt x="15" y="159054"/>
                  <a:pt x="15" y="10303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4983109" y="4580576"/>
            <a:ext cx="593443" cy="1043143"/>
          </a:xfrm>
          <a:custGeom>
            <a:avLst/>
            <a:gdLst>
              <a:gd name="connsiteX0" fmla="*/ 219956 w 593443"/>
              <a:gd name="connsiteY0" fmla="*/ 4303 h 1043143"/>
              <a:gd name="connsiteX1" fmla="*/ 258592 w 593443"/>
              <a:gd name="connsiteY1" fmla="*/ 68697 h 1043143"/>
              <a:gd name="connsiteX2" fmla="*/ 335866 w 593443"/>
              <a:gd name="connsiteY2" fmla="*/ 107334 h 1043143"/>
              <a:gd name="connsiteX3" fmla="*/ 387381 w 593443"/>
              <a:gd name="connsiteY3" fmla="*/ 94455 h 1043143"/>
              <a:gd name="connsiteX4" fmla="*/ 477533 w 593443"/>
              <a:gd name="connsiteY4" fmla="*/ 30061 h 1043143"/>
              <a:gd name="connsiteX5" fmla="*/ 529049 w 593443"/>
              <a:gd name="connsiteY5" fmla="*/ 17182 h 1043143"/>
              <a:gd name="connsiteX6" fmla="*/ 554806 w 593443"/>
              <a:gd name="connsiteY6" fmla="*/ 55818 h 1043143"/>
              <a:gd name="connsiteX7" fmla="*/ 593443 w 593443"/>
              <a:gd name="connsiteY7" fmla="*/ 171728 h 1043143"/>
              <a:gd name="connsiteX8" fmla="*/ 580564 w 593443"/>
              <a:gd name="connsiteY8" fmla="*/ 712641 h 1043143"/>
              <a:gd name="connsiteX9" fmla="*/ 451776 w 593443"/>
              <a:gd name="connsiteY9" fmla="*/ 931582 h 1043143"/>
              <a:gd name="connsiteX10" fmla="*/ 438897 w 593443"/>
              <a:gd name="connsiteY10" fmla="*/ 970218 h 1043143"/>
              <a:gd name="connsiteX11" fmla="*/ 39652 w 593443"/>
              <a:gd name="connsiteY11" fmla="*/ 995976 h 1043143"/>
              <a:gd name="connsiteX12" fmla="*/ 1015 w 593443"/>
              <a:gd name="connsiteY12" fmla="*/ 918703 h 1043143"/>
              <a:gd name="connsiteX13" fmla="*/ 13894 w 593443"/>
              <a:gd name="connsiteY13" fmla="*/ 880066 h 1043143"/>
              <a:gd name="connsiteX14" fmla="*/ 129804 w 593443"/>
              <a:gd name="connsiteY14" fmla="*/ 867187 h 1043143"/>
              <a:gd name="connsiteX15" fmla="*/ 258592 w 593443"/>
              <a:gd name="connsiteY15" fmla="*/ 802793 h 1043143"/>
              <a:gd name="connsiteX16" fmla="*/ 284350 w 593443"/>
              <a:gd name="connsiteY16" fmla="*/ 764156 h 1043143"/>
              <a:gd name="connsiteX17" fmla="*/ 322987 w 593443"/>
              <a:gd name="connsiteY17" fmla="*/ 738399 h 1043143"/>
              <a:gd name="connsiteX18" fmla="*/ 335866 w 593443"/>
              <a:gd name="connsiteY18" fmla="*/ 686883 h 1043143"/>
              <a:gd name="connsiteX19" fmla="*/ 322987 w 593443"/>
              <a:gd name="connsiteY19" fmla="*/ 287638 h 1043143"/>
              <a:gd name="connsiteX20" fmla="*/ 297229 w 593443"/>
              <a:gd name="connsiteY20" fmla="*/ 249001 h 1043143"/>
              <a:gd name="connsiteX21" fmla="*/ 258592 w 593443"/>
              <a:gd name="connsiteY21" fmla="*/ 197486 h 1043143"/>
              <a:gd name="connsiteX22" fmla="*/ 194198 w 593443"/>
              <a:gd name="connsiteY22" fmla="*/ 81576 h 1043143"/>
              <a:gd name="connsiteX23" fmla="*/ 219956 w 593443"/>
              <a:gd name="connsiteY23" fmla="*/ 4303 h 10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443" h="1043143">
                <a:moveTo>
                  <a:pt x="219956" y="4303"/>
                </a:moveTo>
                <a:cubicBezTo>
                  <a:pt x="230688" y="2157"/>
                  <a:pt x="242302" y="49691"/>
                  <a:pt x="258592" y="68697"/>
                </a:cubicBezTo>
                <a:cubicBezTo>
                  <a:pt x="278565" y="91999"/>
                  <a:pt x="308821" y="98319"/>
                  <a:pt x="335866" y="107334"/>
                </a:cubicBezTo>
                <a:cubicBezTo>
                  <a:pt x="353038" y="103041"/>
                  <a:pt x="371550" y="102371"/>
                  <a:pt x="387381" y="94455"/>
                </a:cubicBezTo>
                <a:cubicBezTo>
                  <a:pt x="413768" y="81262"/>
                  <a:pt x="448086" y="42681"/>
                  <a:pt x="477533" y="30061"/>
                </a:cubicBezTo>
                <a:cubicBezTo>
                  <a:pt x="493802" y="23089"/>
                  <a:pt x="511877" y="21475"/>
                  <a:pt x="529049" y="17182"/>
                </a:cubicBezTo>
                <a:cubicBezTo>
                  <a:pt x="537635" y="30061"/>
                  <a:pt x="547884" y="41974"/>
                  <a:pt x="554806" y="55818"/>
                </a:cubicBezTo>
                <a:cubicBezTo>
                  <a:pt x="579055" y="104316"/>
                  <a:pt x="581145" y="122539"/>
                  <a:pt x="593443" y="171728"/>
                </a:cubicBezTo>
                <a:cubicBezTo>
                  <a:pt x="589150" y="352032"/>
                  <a:pt x="601237" y="533474"/>
                  <a:pt x="580564" y="712641"/>
                </a:cubicBezTo>
                <a:cubicBezTo>
                  <a:pt x="573883" y="770540"/>
                  <a:pt x="486955" y="882331"/>
                  <a:pt x="451776" y="931582"/>
                </a:cubicBezTo>
                <a:cubicBezTo>
                  <a:pt x="447483" y="944461"/>
                  <a:pt x="444968" y="958076"/>
                  <a:pt x="438897" y="970218"/>
                </a:cubicBezTo>
                <a:cubicBezTo>
                  <a:pt x="367352" y="1113307"/>
                  <a:pt x="241002" y="1002919"/>
                  <a:pt x="39652" y="995976"/>
                </a:cubicBezTo>
                <a:cubicBezTo>
                  <a:pt x="26773" y="970218"/>
                  <a:pt x="7262" y="946815"/>
                  <a:pt x="1015" y="918703"/>
                </a:cubicBezTo>
                <a:cubicBezTo>
                  <a:pt x="-1930" y="905451"/>
                  <a:pt x="1289" y="885108"/>
                  <a:pt x="13894" y="880066"/>
                </a:cubicBezTo>
                <a:cubicBezTo>
                  <a:pt x="49988" y="865628"/>
                  <a:pt x="91167" y="871480"/>
                  <a:pt x="129804" y="867187"/>
                </a:cubicBezTo>
                <a:cubicBezTo>
                  <a:pt x="182713" y="849552"/>
                  <a:pt x="203980" y="845270"/>
                  <a:pt x="258592" y="802793"/>
                </a:cubicBezTo>
                <a:cubicBezTo>
                  <a:pt x="270810" y="793290"/>
                  <a:pt x="273405" y="775101"/>
                  <a:pt x="284350" y="764156"/>
                </a:cubicBezTo>
                <a:cubicBezTo>
                  <a:pt x="295295" y="753211"/>
                  <a:pt x="310108" y="746985"/>
                  <a:pt x="322987" y="738399"/>
                </a:cubicBezTo>
                <a:cubicBezTo>
                  <a:pt x="327280" y="721227"/>
                  <a:pt x="335866" y="704583"/>
                  <a:pt x="335866" y="686883"/>
                </a:cubicBezTo>
                <a:cubicBezTo>
                  <a:pt x="335866" y="553732"/>
                  <a:pt x="334690" y="420274"/>
                  <a:pt x="322987" y="287638"/>
                </a:cubicBezTo>
                <a:cubicBezTo>
                  <a:pt x="321627" y="272219"/>
                  <a:pt x="306226" y="261596"/>
                  <a:pt x="297229" y="249001"/>
                </a:cubicBezTo>
                <a:cubicBezTo>
                  <a:pt x="284753" y="231534"/>
                  <a:pt x="270499" y="215346"/>
                  <a:pt x="258592" y="197486"/>
                </a:cubicBezTo>
                <a:cubicBezTo>
                  <a:pt x="226252" y="148976"/>
                  <a:pt x="218746" y="130672"/>
                  <a:pt x="194198" y="81576"/>
                </a:cubicBezTo>
                <a:cubicBezTo>
                  <a:pt x="208268" y="-30980"/>
                  <a:pt x="209224" y="6449"/>
                  <a:pt x="219956" y="430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3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05" y="3861048"/>
            <a:ext cx="2978857" cy="25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1" y="-2331640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82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6000" de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79792 L 8.33333E-7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5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45</Words>
  <Application>Microsoft Office PowerPoint</Application>
  <PresentationFormat>A4 210 x 297 mm</PresentationFormat>
  <Paragraphs>14</Paragraphs>
  <Slides>16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BatangChe</vt:lpstr>
      <vt:lpstr>굴림</vt:lpstr>
      <vt:lpstr>HY헤드라인M</vt:lpstr>
      <vt:lpstr>Lucida Grande</vt:lpstr>
      <vt:lpstr>ＭＳ Ｐゴシック</vt:lpstr>
      <vt:lpstr>Open Sans</vt:lpstr>
      <vt:lpstr>헤움호두까끼182</vt:lpstr>
      <vt:lpstr>Arial</vt:lpstr>
      <vt:lpstr>Calibri</vt:lpstr>
      <vt:lpstr>Calibri Light</vt:lpstr>
      <vt:lpstr>Office テーマ</vt:lpstr>
      <vt:lpstr>ルツ記  さいごまでしたがったルツ  ルツ１：１０－１８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102</cp:revision>
  <dcterms:created xsi:type="dcterms:W3CDTF">2020-02-20T04:06:50Z</dcterms:created>
  <dcterms:modified xsi:type="dcterms:W3CDTF">2020-05-10T23:27:10Z</dcterms:modified>
</cp:coreProperties>
</file>