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72" r:id="rId13"/>
    <p:sldId id="271" r:id="rId14"/>
    <p:sldId id="270" r:id="rId15"/>
    <p:sldId id="274" r:id="rId16"/>
    <p:sldId id="275" r:id="rId17"/>
    <p:sldId id="276" r:id="rId18"/>
    <p:sldId id="277" r:id="rId19"/>
    <p:sldId id="267" r:id="rId20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49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5B01-3F0F-47F5-9A91-4B3313DB1287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A8A3-F30F-4F31-8E87-4CDA969E1A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72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2073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9903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A6F736B-549C-44D8-8F9E-8303F0916506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18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latin typeface="Arial" panose="020B0604020202020204" pitchFamily="34" charset="0"/>
              </a:rPr>
              <a:t>まだ、イエス・キリストをしらず、</a:t>
            </a:r>
            <a:br>
              <a:rPr lang="ja-JP" altLang="en-US" smtClean="0">
                <a:latin typeface="Arial" panose="020B0604020202020204" pitchFamily="34" charset="0"/>
              </a:rPr>
            </a:br>
            <a:r>
              <a:rPr lang="ja-JP" altLang="en-US" smtClean="0">
                <a:latin typeface="Arial" panose="020B0604020202020204" pitchFamily="34" charset="0"/>
              </a:rPr>
              <a:t>くるしみのなかで　まよっている　ひとびとのために</a:t>
            </a:r>
            <a:br>
              <a:rPr lang="ja-JP" altLang="en-US" smtClean="0">
                <a:latin typeface="Arial" panose="020B0604020202020204" pitchFamily="34" charset="0"/>
              </a:rPr>
            </a:br>
            <a:r>
              <a:rPr lang="ja-JP" altLang="en-US" smtClean="0">
                <a:latin typeface="Arial" panose="020B0604020202020204" pitchFamily="34" charset="0"/>
              </a:rPr>
              <a:t>いのりながら、イエス・キリストのひかりを　つたえましょ </a:t>
            </a:r>
          </a:p>
        </p:txBody>
      </p:sp>
    </p:spTree>
    <p:extLst>
      <p:ext uri="{BB962C8B-B14F-4D97-AF65-F5344CB8AC3E}">
        <p14:creationId xmlns:p14="http://schemas.microsoft.com/office/powerpoint/2010/main" val="147443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ヨハネ</a:t>
            </a:r>
            <a:r>
              <a:rPr lang="en-US" altLang="ja-JP" sz="4400" b="1" smtClean="0"/>
              <a:t>11:40-46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03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dirty="0" smtClean="0"/>
              <a:t>ラザロをよばれた</a:t>
            </a:r>
            <a:endParaRPr lang="en-US" altLang="ja-JP" sz="8000" dirty="0" smtClean="0"/>
          </a:p>
          <a:p>
            <a:r>
              <a:rPr lang="ja-JP" altLang="en-US" sz="8000" dirty="0" smtClean="0"/>
              <a:t>イエス</a:t>
            </a:r>
            <a:r>
              <a:rPr lang="ja-JP" altLang="en-US" sz="8000" dirty="0"/>
              <a:t>さま</a:t>
            </a:r>
            <a:endParaRPr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521184"/>
            <a:ext cx="9556124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ラザロ</a:t>
            </a:r>
            <a:r>
              <a:rPr kumimoji="1" lang="ja-JP" altLang="en-US" sz="7200" dirty="0" err="1" smtClean="0"/>
              <a:t>よ</a:t>
            </a:r>
            <a:r>
              <a:rPr kumimoji="1" lang="ja-JP" altLang="en-US" sz="7200" dirty="0" smtClean="0"/>
              <a:t>でてきなさい！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8/img/20180304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229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32597" y="489397"/>
            <a:ext cx="3309871" cy="60659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5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12" y="86570"/>
            <a:ext cx="6751542" cy="67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ハート 5"/>
          <p:cNvSpPr/>
          <p:nvPr/>
        </p:nvSpPr>
        <p:spPr>
          <a:xfrm>
            <a:off x="4209001" y="2510633"/>
            <a:ext cx="1343366" cy="1224484"/>
          </a:xfrm>
          <a:prstGeom prst="hear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7" name="星 4 6"/>
          <p:cNvSpPr/>
          <p:nvPr/>
        </p:nvSpPr>
        <p:spPr>
          <a:xfrm>
            <a:off x="4506201" y="2677070"/>
            <a:ext cx="808398" cy="855946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978585" y="827957"/>
            <a:ext cx="3492513" cy="31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/>
          <p:cNvSpPr/>
          <p:nvPr/>
        </p:nvSpPr>
        <p:spPr>
          <a:xfrm>
            <a:off x="3600310" y="426265"/>
            <a:ext cx="2415692" cy="5329848"/>
          </a:xfrm>
          <a:custGeom>
            <a:avLst/>
            <a:gdLst>
              <a:gd name="connsiteX0" fmla="*/ 2179118 w 2617000"/>
              <a:gd name="connsiteY0" fmla="*/ 5774002 h 5774002"/>
              <a:gd name="connsiteX1" fmla="*/ 1805631 w 2617000"/>
              <a:gd name="connsiteY1" fmla="*/ 5761124 h 5774002"/>
              <a:gd name="connsiteX2" fmla="*/ 1586690 w 2617000"/>
              <a:gd name="connsiteY2" fmla="*/ 5748245 h 5774002"/>
              <a:gd name="connsiteX3" fmla="*/ 1238960 w 2617000"/>
              <a:gd name="connsiteY3" fmla="*/ 5735366 h 5774002"/>
              <a:gd name="connsiteX4" fmla="*/ 1110172 w 2617000"/>
              <a:gd name="connsiteY4" fmla="*/ 5722487 h 5774002"/>
              <a:gd name="connsiteX5" fmla="*/ 1020020 w 2617000"/>
              <a:gd name="connsiteY5" fmla="*/ 5709608 h 5774002"/>
              <a:gd name="connsiteX6" fmla="*/ 839715 w 2617000"/>
              <a:gd name="connsiteY6" fmla="*/ 5683850 h 5774002"/>
              <a:gd name="connsiteX7" fmla="*/ 775321 w 2617000"/>
              <a:gd name="connsiteY7" fmla="*/ 5645214 h 5774002"/>
              <a:gd name="connsiteX8" fmla="*/ 736684 w 2617000"/>
              <a:gd name="connsiteY8" fmla="*/ 5632335 h 5774002"/>
              <a:gd name="connsiteX9" fmla="*/ 698048 w 2617000"/>
              <a:gd name="connsiteY9" fmla="*/ 5593698 h 5774002"/>
              <a:gd name="connsiteX10" fmla="*/ 633653 w 2617000"/>
              <a:gd name="connsiteY10" fmla="*/ 5477788 h 5774002"/>
              <a:gd name="connsiteX11" fmla="*/ 659411 w 2617000"/>
              <a:gd name="connsiteY11" fmla="*/ 5130059 h 5774002"/>
              <a:gd name="connsiteX12" fmla="*/ 672290 w 2617000"/>
              <a:gd name="connsiteY12" fmla="*/ 5078543 h 5774002"/>
              <a:gd name="connsiteX13" fmla="*/ 710927 w 2617000"/>
              <a:gd name="connsiteY13" fmla="*/ 5039907 h 5774002"/>
              <a:gd name="connsiteX14" fmla="*/ 762442 w 2617000"/>
              <a:gd name="connsiteY14" fmla="*/ 4923997 h 5774002"/>
              <a:gd name="connsiteX15" fmla="*/ 839715 w 2617000"/>
              <a:gd name="connsiteY15" fmla="*/ 4846724 h 5774002"/>
              <a:gd name="connsiteX16" fmla="*/ 891231 w 2617000"/>
              <a:gd name="connsiteY16" fmla="*/ 4769450 h 5774002"/>
              <a:gd name="connsiteX17" fmla="*/ 1213203 w 2617000"/>
              <a:gd name="connsiteY17" fmla="*/ 4524752 h 5774002"/>
              <a:gd name="connsiteX18" fmla="*/ 1329113 w 2617000"/>
              <a:gd name="connsiteY18" fmla="*/ 4460357 h 5774002"/>
              <a:gd name="connsiteX19" fmla="*/ 1406386 w 2617000"/>
              <a:gd name="connsiteY19" fmla="*/ 4421721 h 5774002"/>
              <a:gd name="connsiteX20" fmla="*/ 1445022 w 2617000"/>
              <a:gd name="connsiteY20" fmla="*/ 4395963 h 5774002"/>
              <a:gd name="connsiteX21" fmla="*/ 1535175 w 2617000"/>
              <a:gd name="connsiteY21" fmla="*/ 4370205 h 5774002"/>
              <a:gd name="connsiteX22" fmla="*/ 2179118 w 2617000"/>
              <a:gd name="connsiteY22" fmla="*/ 4383084 h 5774002"/>
              <a:gd name="connsiteX23" fmla="*/ 2191997 w 2617000"/>
              <a:gd name="connsiteY23" fmla="*/ 4434600 h 5774002"/>
              <a:gd name="connsiteX24" fmla="*/ 2217755 w 2617000"/>
              <a:gd name="connsiteY24" fmla="*/ 4537631 h 5774002"/>
              <a:gd name="connsiteX25" fmla="*/ 2191997 w 2617000"/>
              <a:gd name="connsiteY25" fmla="*/ 4795208 h 5774002"/>
              <a:gd name="connsiteX26" fmla="*/ 2140482 w 2617000"/>
              <a:gd name="connsiteY26" fmla="*/ 4872481 h 5774002"/>
              <a:gd name="connsiteX27" fmla="*/ 2011693 w 2617000"/>
              <a:gd name="connsiteY27" fmla="*/ 4975512 h 5774002"/>
              <a:gd name="connsiteX28" fmla="*/ 1844268 w 2617000"/>
              <a:gd name="connsiteY28" fmla="*/ 5039907 h 5774002"/>
              <a:gd name="connsiteX29" fmla="*/ 1586690 w 2617000"/>
              <a:gd name="connsiteY29" fmla="*/ 5065664 h 5774002"/>
              <a:gd name="connsiteX30" fmla="*/ 878352 w 2617000"/>
              <a:gd name="connsiteY30" fmla="*/ 5039907 h 5774002"/>
              <a:gd name="connsiteX31" fmla="*/ 801079 w 2617000"/>
              <a:gd name="connsiteY31" fmla="*/ 5014149 h 5774002"/>
              <a:gd name="connsiteX32" fmla="*/ 749563 w 2617000"/>
              <a:gd name="connsiteY32" fmla="*/ 4988391 h 5774002"/>
              <a:gd name="connsiteX33" fmla="*/ 620775 w 2617000"/>
              <a:gd name="connsiteY33" fmla="*/ 4885360 h 5774002"/>
              <a:gd name="connsiteX34" fmla="*/ 582138 w 2617000"/>
              <a:gd name="connsiteY34" fmla="*/ 4846724 h 5774002"/>
              <a:gd name="connsiteX35" fmla="*/ 530622 w 2617000"/>
              <a:gd name="connsiteY35" fmla="*/ 4808087 h 5774002"/>
              <a:gd name="connsiteX36" fmla="*/ 530622 w 2617000"/>
              <a:gd name="connsiteY36" fmla="*/ 4383084 h 5774002"/>
              <a:gd name="connsiteX37" fmla="*/ 672290 w 2617000"/>
              <a:gd name="connsiteY37" fmla="*/ 4189901 h 5774002"/>
              <a:gd name="connsiteX38" fmla="*/ 723806 w 2617000"/>
              <a:gd name="connsiteY38" fmla="*/ 4112628 h 5774002"/>
              <a:gd name="connsiteX39" fmla="*/ 981383 w 2617000"/>
              <a:gd name="connsiteY39" fmla="*/ 3945202 h 5774002"/>
              <a:gd name="connsiteX40" fmla="*/ 1226082 w 2617000"/>
              <a:gd name="connsiteY40" fmla="*/ 3700504 h 5774002"/>
              <a:gd name="connsiteX41" fmla="*/ 1354870 w 2617000"/>
              <a:gd name="connsiteY41" fmla="*/ 3584594 h 5774002"/>
              <a:gd name="connsiteX42" fmla="*/ 1496538 w 2617000"/>
              <a:gd name="connsiteY42" fmla="*/ 3507321 h 5774002"/>
              <a:gd name="connsiteX43" fmla="*/ 1599569 w 2617000"/>
              <a:gd name="connsiteY43" fmla="*/ 3468684 h 5774002"/>
              <a:gd name="connsiteX44" fmla="*/ 1715479 w 2617000"/>
              <a:gd name="connsiteY44" fmla="*/ 3430048 h 5774002"/>
              <a:gd name="connsiteX45" fmla="*/ 1805631 w 2617000"/>
              <a:gd name="connsiteY45" fmla="*/ 3417169 h 5774002"/>
              <a:gd name="connsiteX46" fmla="*/ 2230634 w 2617000"/>
              <a:gd name="connsiteY46" fmla="*/ 3455805 h 5774002"/>
              <a:gd name="connsiteX47" fmla="*/ 2307907 w 2617000"/>
              <a:gd name="connsiteY47" fmla="*/ 3468684 h 5774002"/>
              <a:gd name="connsiteX48" fmla="*/ 2359422 w 2617000"/>
              <a:gd name="connsiteY48" fmla="*/ 3494442 h 5774002"/>
              <a:gd name="connsiteX49" fmla="*/ 2385180 w 2617000"/>
              <a:gd name="connsiteY49" fmla="*/ 3545957 h 5774002"/>
              <a:gd name="connsiteX50" fmla="*/ 2423817 w 2617000"/>
              <a:gd name="connsiteY50" fmla="*/ 3584594 h 5774002"/>
              <a:gd name="connsiteX51" fmla="*/ 2436696 w 2617000"/>
              <a:gd name="connsiteY51" fmla="*/ 3636109 h 5774002"/>
              <a:gd name="connsiteX52" fmla="*/ 2269270 w 2617000"/>
              <a:gd name="connsiteY52" fmla="*/ 3764898 h 5774002"/>
              <a:gd name="connsiteX53" fmla="*/ 1380628 w 2617000"/>
              <a:gd name="connsiteY53" fmla="*/ 4177022 h 5774002"/>
              <a:gd name="connsiteX54" fmla="*/ 1277597 w 2617000"/>
              <a:gd name="connsiteY54" fmla="*/ 4215659 h 5774002"/>
              <a:gd name="connsiteX55" fmla="*/ 1071535 w 2617000"/>
              <a:gd name="connsiteY55" fmla="*/ 4241417 h 5774002"/>
              <a:gd name="connsiteX56" fmla="*/ 839715 w 2617000"/>
              <a:gd name="connsiteY56" fmla="*/ 4254295 h 5774002"/>
              <a:gd name="connsiteX57" fmla="*/ 672290 w 2617000"/>
              <a:gd name="connsiteY57" fmla="*/ 4267174 h 5774002"/>
              <a:gd name="connsiteX58" fmla="*/ 234408 w 2617000"/>
              <a:gd name="connsiteY58" fmla="*/ 4254295 h 5774002"/>
              <a:gd name="connsiteX59" fmla="*/ 195772 w 2617000"/>
              <a:gd name="connsiteY59" fmla="*/ 4241417 h 5774002"/>
              <a:gd name="connsiteX60" fmla="*/ 131377 w 2617000"/>
              <a:gd name="connsiteY60" fmla="*/ 4202780 h 5774002"/>
              <a:gd name="connsiteX61" fmla="*/ 92741 w 2617000"/>
              <a:gd name="connsiteY61" fmla="*/ 4138386 h 5774002"/>
              <a:gd name="connsiteX62" fmla="*/ 66983 w 2617000"/>
              <a:gd name="connsiteY62" fmla="*/ 4099749 h 5774002"/>
              <a:gd name="connsiteX63" fmla="*/ 41225 w 2617000"/>
              <a:gd name="connsiteY63" fmla="*/ 4035355 h 5774002"/>
              <a:gd name="connsiteX64" fmla="*/ 28346 w 2617000"/>
              <a:gd name="connsiteY64" fmla="*/ 3970960 h 5774002"/>
              <a:gd name="connsiteX65" fmla="*/ 2589 w 2617000"/>
              <a:gd name="connsiteY65" fmla="*/ 3906566 h 5774002"/>
              <a:gd name="connsiteX66" fmla="*/ 118499 w 2617000"/>
              <a:gd name="connsiteY66" fmla="*/ 2979287 h 5774002"/>
              <a:gd name="connsiteX67" fmla="*/ 208651 w 2617000"/>
              <a:gd name="connsiteY67" fmla="*/ 2824740 h 5774002"/>
              <a:gd name="connsiteX68" fmla="*/ 311682 w 2617000"/>
              <a:gd name="connsiteY68" fmla="*/ 2708831 h 5774002"/>
              <a:gd name="connsiteX69" fmla="*/ 479107 w 2617000"/>
              <a:gd name="connsiteY69" fmla="*/ 2670194 h 5774002"/>
              <a:gd name="connsiteX70" fmla="*/ 659411 w 2617000"/>
              <a:gd name="connsiteY70" fmla="*/ 2618678 h 5774002"/>
              <a:gd name="connsiteX71" fmla="*/ 762442 w 2617000"/>
              <a:gd name="connsiteY71" fmla="*/ 2580042 h 5774002"/>
              <a:gd name="connsiteX72" fmla="*/ 891231 w 2617000"/>
              <a:gd name="connsiteY72" fmla="*/ 2567163 h 5774002"/>
              <a:gd name="connsiteX73" fmla="*/ 1187445 w 2617000"/>
              <a:gd name="connsiteY73" fmla="*/ 2515648 h 5774002"/>
              <a:gd name="connsiteX74" fmla="*/ 2320786 w 2617000"/>
              <a:gd name="connsiteY74" fmla="*/ 2528526 h 5774002"/>
              <a:gd name="connsiteX75" fmla="*/ 2385180 w 2617000"/>
              <a:gd name="connsiteY75" fmla="*/ 2541405 h 5774002"/>
              <a:gd name="connsiteX76" fmla="*/ 2449575 w 2617000"/>
              <a:gd name="connsiteY76" fmla="*/ 2567163 h 5774002"/>
              <a:gd name="connsiteX77" fmla="*/ 2501090 w 2617000"/>
              <a:gd name="connsiteY77" fmla="*/ 2631557 h 5774002"/>
              <a:gd name="connsiteX78" fmla="*/ 2539727 w 2617000"/>
              <a:gd name="connsiteY78" fmla="*/ 2670194 h 5774002"/>
              <a:gd name="connsiteX79" fmla="*/ 2617000 w 2617000"/>
              <a:gd name="connsiteY79" fmla="*/ 2773225 h 5774002"/>
              <a:gd name="connsiteX80" fmla="*/ 2488211 w 2617000"/>
              <a:gd name="connsiteY80" fmla="*/ 2914893 h 5774002"/>
              <a:gd name="connsiteX81" fmla="*/ 1908662 w 2617000"/>
              <a:gd name="connsiteY81" fmla="*/ 3249743 h 5774002"/>
              <a:gd name="connsiteX82" fmla="*/ 1779873 w 2617000"/>
              <a:gd name="connsiteY82" fmla="*/ 3288380 h 5774002"/>
              <a:gd name="connsiteX83" fmla="*/ 1663963 w 2617000"/>
              <a:gd name="connsiteY83" fmla="*/ 3314138 h 5774002"/>
              <a:gd name="connsiteX84" fmla="*/ 839715 w 2617000"/>
              <a:gd name="connsiteY84" fmla="*/ 3301259 h 5774002"/>
              <a:gd name="connsiteX85" fmla="*/ 762442 w 2617000"/>
              <a:gd name="connsiteY85" fmla="*/ 3275501 h 5774002"/>
              <a:gd name="connsiteX86" fmla="*/ 685169 w 2617000"/>
              <a:gd name="connsiteY86" fmla="*/ 3262622 h 5774002"/>
              <a:gd name="connsiteX87" fmla="*/ 607896 w 2617000"/>
              <a:gd name="connsiteY87" fmla="*/ 3211107 h 5774002"/>
              <a:gd name="connsiteX88" fmla="*/ 530622 w 2617000"/>
              <a:gd name="connsiteY88" fmla="*/ 3172470 h 5774002"/>
              <a:gd name="connsiteX89" fmla="*/ 491986 w 2617000"/>
              <a:gd name="connsiteY89" fmla="*/ 3133833 h 5774002"/>
              <a:gd name="connsiteX90" fmla="*/ 388955 w 2617000"/>
              <a:gd name="connsiteY90" fmla="*/ 3043681 h 5774002"/>
              <a:gd name="connsiteX91" fmla="*/ 376076 w 2617000"/>
              <a:gd name="connsiteY91" fmla="*/ 3005045 h 5774002"/>
              <a:gd name="connsiteX92" fmla="*/ 350318 w 2617000"/>
              <a:gd name="connsiteY92" fmla="*/ 2889135 h 5774002"/>
              <a:gd name="connsiteX93" fmla="*/ 363197 w 2617000"/>
              <a:gd name="connsiteY93" fmla="*/ 2064887 h 5774002"/>
              <a:gd name="connsiteX94" fmla="*/ 620775 w 2617000"/>
              <a:gd name="connsiteY94" fmla="*/ 1845946 h 5774002"/>
              <a:gd name="connsiteX95" fmla="*/ 749563 w 2617000"/>
              <a:gd name="connsiteY95" fmla="*/ 1691400 h 5774002"/>
              <a:gd name="connsiteX96" fmla="*/ 775321 w 2617000"/>
              <a:gd name="connsiteY96" fmla="*/ 1652763 h 5774002"/>
              <a:gd name="connsiteX97" fmla="*/ 968504 w 2617000"/>
              <a:gd name="connsiteY97" fmla="*/ 1614126 h 5774002"/>
              <a:gd name="connsiteX98" fmla="*/ 1985935 w 2617000"/>
              <a:gd name="connsiteY98" fmla="*/ 1202002 h 5774002"/>
              <a:gd name="connsiteX99" fmla="*/ 2088966 w 2617000"/>
              <a:gd name="connsiteY99" fmla="*/ 1189124 h 5774002"/>
              <a:gd name="connsiteX100" fmla="*/ 2398059 w 2617000"/>
              <a:gd name="connsiteY100" fmla="*/ 1214881 h 5774002"/>
              <a:gd name="connsiteX101" fmla="*/ 2410938 w 2617000"/>
              <a:gd name="connsiteY101" fmla="*/ 1253518 h 5774002"/>
              <a:gd name="connsiteX102" fmla="*/ 2436696 w 2617000"/>
              <a:gd name="connsiteY102" fmla="*/ 1292155 h 5774002"/>
              <a:gd name="connsiteX103" fmla="*/ 2204876 w 2617000"/>
              <a:gd name="connsiteY103" fmla="*/ 1678521 h 5774002"/>
              <a:gd name="connsiteX104" fmla="*/ 2063208 w 2617000"/>
              <a:gd name="connsiteY104" fmla="*/ 1794431 h 5774002"/>
              <a:gd name="connsiteX105" fmla="*/ 1354870 w 2617000"/>
              <a:gd name="connsiteY105" fmla="*/ 1717157 h 5774002"/>
              <a:gd name="connsiteX106" fmla="*/ 1303355 w 2617000"/>
              <a:gd name="connsiteY106" fmla="*/ 1678521 h 5774002"/>
              <a:gd name="connsiteX107" fmla="*/ 1226082 w 2617000"/>
              <a:gd name="connsiteY107" fmla="*/ 1639884 h 5774002"/>
              <a:gd name="connsiteX108" fmla="*/ 1161687 w 2617000"/>
              <a:gd name="connsiteY108" fmla="*/ 1588369 h 5774002"/>
              <a:gd name="connsiteX109" fmla="*/ 1084414 w 2617000"/>
              <a:gd name="connsiteY109" fmla="*/ 1536853 h 5774002"/>
              <a:gd name="connsiteX110" fmla="*/ 1032899 w 2617000"/>
              <a:gd name="connsiteY110" fmla="*/ 1498217 h 5774002"/>
              <a:gd name="connsiteX111" fmla="*/ 955625 w 2617000"/>
              <a:gd name="connsiteY111" fmla="*/ 1446701 h 5774002"/>
              <a:gd name="connsiteX112" fmla="*/ 929868 w 2617000"/>
              <a:gd name="connsiteY112" fmla="*/ 1408064 h 5774002"/>
              <a:gd name="connsiteX113" fmla="*/ 1071535 w 2617000"/>
              <a:gd name="connsiteY113" fmla="*/ 944425 h 5774002"/>
              <a:gd name="connsiteX114" fmla="*/ 1226082 w 2617000"/>
              <a:gd name="connsiteY114" fmla="*/ 673969 h 5774002"/>
              <a:gd name="connsiteX115" fmla="*/ 1290476 w 2617000"/>
              <a:gd name="connsiteY115" fmla="*/ 558059 h 5774002"/>
              <a:gd name="connsiteX116" fmla="*/ 1341991 w 2617000"/>
              <a:gd name="connsiteY116" fmla="*/ 519422 h 5774002"/>
              <a:gd name="connsiteX117" fmla="*/ 1586690 w 2617000"/>
              <a:gd name="connsiteY117" fmla="*/ 442149 h 5774002"/>
              <a:gd name="connsiteX118" fmla="*/ 1921541 w 2617000"/>
              <a:gd name="connsiteY118" fmla="*/ 467907 h 5774002"/>
              <a:gd name="connsiteX119" fmla="*/ 1934420 w 2617000"/>
              <a:gd name="connsiteY119" fmla="*/ 506543 h 5774002"/>
              <a:gd name="connsiteX120" fmla="*/ 2011693 w 2617000"/>
              <a:gd name="connsiteY120" fmla="*/ 583817 h 5774002"/>
              <a:gd name="connsiteX121" fmla="*/ 2037451 w 2617000"/>
              <a:gd name="connsiteY121" fmla="*/ 661090 h 5774002"/>
              <a:gd name="connsiteX122" fmla="*/ 2024572 w 2617000"/>
              <a:gd name="connsiteY122" fmla="*/ 751242 h 5774002"/>
              <a:gd name="connsiteX123" fmla="*/ 1985935 w 2617000"/>
              <a:gd name="connsiteY123" fmla="*/ 777000 h 5774002"/>
              <a:gd name="connsiteX124" fmla="*/ 1960177 w 2617000"/>
              <a:gd name="connsiteY124" fmla="*/ 815636 h 5774002"/>
              <a:gd name="connsiteX125" fmla="*/ 1882904 w 2617000"/>
              <a:gd name="connsiteY125" fmla="*/ 854273 h 5774002"/>
              <a:gd name="connsiteX126" fmla="*/ 1792752 w 2617000"/>
              <a:gd name="connsiteY126" fmla="*/ 892909 h 5774002"/>
              <a:gd name="connsiteX127" fmla="*/ 1470780 w 2617000"/>
              <a:gd name="connsiteY127" fmla="*/ 918667 h 5774002"/>
              <a:gd name="connsiteX128" fmla="*/ 1303355 w 2617000"/>
              <a:gd name="connsiteY128" fmla="*/ 931546 h 5774002"/>
              <a:gd name="connsiteX129" fmla="*/ 981383 w 2617000"/>
              <a:gd name="connsiteY129" fmla="*/ 905788 h 5774002"/>
              <a:gd name="connsiteX130" fmla="*/ 942746 w 2617000"/>
              <a:gd name="connsiteY130" fmla="*/ 892909 h 5774002"/>
              <a:gd name="connsiteX131" fmla="*/ 916989 w 2617000"/>
              <a:gd name="connsiteY131" fmla="*/ 854273 h 5774002"/>
              <a:gd name="connsiteX132" fmla="*/ 929868 w 2617000"/>
              <a:gd name="connsiteY132" fmla="*/ 480786 h 5774002"/>
              <a:gd name="connsiteX133" fmla="*/ 1045777 w 2617000"/>
              <a:gd name="connsiteY133" fmla="*/ 403512 h 5774002"/>
              <a:gd name="connsiteX134" fmla="*/ 1148808 w 2617000"/>
              <a:gd name="connsiteY134" fmla="*/ 351997 h 5774002"/>
              <a:gd name="connsiteX135" fmla="*/ 1264718 w 2617000"/>
              <a:gd name="connsiteY135" fmla="*/ 261845 h 5774002"/>
              <a:gd name="connsiteX136" fmla="*/ 1341991 w 2617000"/>
              <a:gd name="connsiteY136" fmla="*/ 223208 h 5774002"/>
              <a:gd name="connsiteX137" fmla="*/ 1432144 w 2617000"/>
              <a:gd name="connsiteY137" fmla="*/ 171693 h 5774002"/>
              <a:gd name="connsiteX138" fmla="*/ 1831389 w 2617000"/>
              <a:gd name="connsiteY138" fmla="*/ 42904 h 5774002"/>
              <a:gd name="connsiteX139" fmla="*/ 1960177 w 2617000"/>
              <a:gd name="connsiteY139" fmla="*/ 17146 h 5774002"/>
              <a:gd name="connsiteX140" fmla="*/ 2243513 w 2617000"/>
              <a:gd name="connsiteY140" fmla="*/ 55783 h 57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617000" h="5774002">
                <a:moveTo>
                  <a:pt x="2179118" y="5774002"/>
                </a:moveTo>
                <a:lnTo>
                  <a:pt x="1805631" y="5761124"/>
                </a:lnTo>
                <a:cubicBezTo>
                  <a:pt x="1732594" y="5757949"/>
                  <a:pt x="1659721" y="5751565"/>
                  <a:pt x="1586690" y="5748245"/>
                </a:cubicBezTo>
                <a:lnTo>
                  <a:pt x="1238960" y="5735366"/>
                </a:lnTo>
                <a:lnTo>
                  <a:pt x="1110172" y="5722487"/>
                </a:lnTo>
                <a:cubicBezTo>
                  <a:pt x="1080024" y="5718940"/>
                  <a:pt x="1050109" y="5713620"/>
                  <a:pt x="1020020" y="5709608"/>
                </a:cubicBezTo>
                <a:cubicBezTo>
                  <a:pt x="858840" y="5688117"/>
                  <a:pt x="975452" y="5706473"/>
                  <a:pt x="839715" y="5683850"/>
                </a:cubicBezTo>
                <a:cubicBezTo>
                  <a:pt x="818250" y="5670971"/>
                  <a:pt x="797710" y="5656408"/>
                  <a:pt x="775321" y="5645214"/>
                </a:cubicBezTo>
                <a:cubicBezTo>
                  <a:pt x="763179" y="5639143"/>
                  <a:pt x="747980" y="5639865"/>
                  <a:pt x="736684" y="5632335"/>
                </a:cubicBezTo>
                <a:cubicBezTo>
                  <a:pt x="721530" y="5622232"/>
                  <a:pt x="709230" y="5608075"/>
                  <a:pt x="698048" y="5593698"/>
                </a:cubicBezTo>
                <a:cubicBezTo>
                  <a:pt x="646382" y="5527270"/>
                  <a:pt x="653085" y="5536084"/>
                  <a:pt x="633653" y="5477788"/>
                </a:cubicBezTo>
                <a:cubicBezTo>
                  <a:pt x="641787" y="5306978"/>
                  <a:pt x="633426" y="5259981"/>
                  <a:pt x="659411" y="5130059"/>
                </a:cubicBezTo>
                <a:cubicBezTo>
                  <a:pt x="662882" y="5112702"/>
                  <a:pt x="663508" y="5093911"/>
                  <a:pt x="672290" y="5078543"/>
                </a:cubicBezTo>
                <a:cubicBezTo>
                  <a:pt x="681326" y="5062729"/>
                  <a:pt x="698048" y="5052786"/>
                  <a:pt x="710927" y="5039907"/>
                </a:cubicBezTo>
                <a:cubicBezTo>
                  <a:pt x="728099" y="5001270"/>
                  <a:pt x="738989" y="4959177"/>
                  <a:pt x="762442" y="4923997"/>
                </a:cubicBezTo>
                <a:cubicBezTo>
                  <a:pt x="782648" y="4893688"/>
                  <a:pt x="816395" y="4874708"/>
                  <a:pt x="839715" y="4846724"/>
                </a:cubicBezTo>
                <a:cubicBezTo>
                  <a:pt x="859533" y="4822942"/>
                  <a:pt x="870312" y="4792270"/>
                  <a:pt x="891231" y="4769450"/>
                </a:cubicBezTo>
                <a:cubicBezTo>
                  <a:pt x="949851" y="4705501"/>
                  <a:pt x="1199531" y="4533867"/>
                  <a:pt x="1213203" y="4524752"/>
                </a:cubicBezTo>
                <a:cubicBezTo>
                  <a:pt x="1249979" y="4500235"/>
                  <a:pt x="1290114" y="4481156"/>
                  <a:pt x="1329113" y="4460357"/>
                </a:cubicBezTo>
                <a:cubicBezTo>
                  <a:pt x="1354523" y="4446805"/>
                  <a:pt x="1381212" y="4435707"/>
                  <a:pt x="1406386" y="4421721"/>
                </a:cubicBezTo>
                <a:cubicBezTo>
                  <a:pt x="1419917" y="4414204"/>
                  <a:pt x="1431178" y="4402885"/>
                  <a:pt x="1445022" y="4395963"/>
                </a:cubicBezTo>
                <a:cubicBezTo>
                  <a:pt x="1463498" y="4386725"/>
                  <a:pt x="1518670" y="4374331"/>
                  <a:pt x="1535175" y="4370205"/>
                </a:cubicBezTo>
                <a:lnTo>
                  <a:pt x="2179118" y="4383084"/>
                </a:lnTo>
                <a:cubicBezTo>
                  <a:pt x="2196734" y="4384811"/>
                  <a:pt x="2187134" y="4417581"/>
                  <a:pt x="2191997" y="4434600"/>
                </a:cubicBezTo>
                <a:cubicBezTo>
                  <a:pt x="2218399" y="4527007"/>
                  <a:pt x="2191570" y="4406706"/>
                  <a:pt x="2217755" y="4537631"/>
                </a:cubicBezTo>
                <a:cubicBezTo>
                  <a:pt x="2209169" y="4623490"/>
                  <a:pt x="2211399" y="4711130"/>
                  <a:pt x="2191997" y="4795208"/>
                </a:cubicBezTo>
                <a:cubicBezTo>
                  <a:pt x="2185036" y="4825372"/>
                  <a:pt x="2160300" y="4848699"/>
                  <a:pt x="2140482" y="4872481"/>
                </a:cubicBezTo>
                <a:cubicBezTo>
                  <a:pt x="2090544" y="4932407"/>
                  <a:pt x="2074228" y="4949762"/>
                  <a:pt x="2011693" y="4975512"/>
                </a:cubicBezTo>
                <a:cubicBezTo>
                  <a:pt x="1956403" y="4998279"/>
                  <a:pt x="1903855" y="5034941"/>
                  <a:pt x="1844268" y="5039907"/>
                </a:cubicBezTo>
                <a:cubicBezTo>
                  <a:pt x="1655230" y="5055660"/>
                  <a:pt x="1741016" y="5046375"/>
                  <a:pt x="1586690" y="5065664"/>
                </a:cubicBezTo>
                <a:cubicBezTo>
                  <a:pt x="1350577" y="5057078"/>
                  <a:pt x="1114114" y="5055367"/>
                  <a:pt x="878352" y="5039907"/>
                </a:cubicBezTo>
                <a:cubicBezTo>
                  <a:pt x="851259" y="5038130"/>
                  <a:pt x="825364" y="5026291"/>
                  <a:pt x="801079" y="5014149"/>
                </a:cubicBezTo>
                <a:lnTo>
                  <a:pt x="749563" y="4988391"/>
                </a:lnTo>
                <a:cubicBezTo>
                  <a:pt x="676465" y="4890927"/>
                  <a:pt x="751646" y="4976970"/>
                  <a:pt x="620775" y="4885360"/>
                </a:cubicBezTo>
                <a:cubicBezTo>
                  <a:pt x="605854" y="4874915"/>
                  <a:pt x="595967" y="4858577"/>
                  <a:pt x="582138" y="4846724"/>
                </a:cubicBezTo>
                <a:cubicBezTo>
                  <a:pt x="565840" y="4832755"/>
                  <a:pt x="547794" y="4820966"/>
                  <a:pt x="530622" y="4808087"/>
                </a:cubicBezTo>
                <a:cubicBezTo>
                  <a:pt x="481638" y="4661125"/>
                  <a:pt x="473242" y="4650859"/>
                  <a:pt x="530622" y="4383084"/>
                </a:cubicBezTo>
                <a:cubicBezTo>
                  <a:pt x="561467" y="4239141"/>
                  <a:pt x="614081" y="4264740"/>
                  <a:pt x="672290" y="4189901"/>
                </a:cubicBezTo>
                <a:cubicBezTo>
                  <a:pt x="691296" y="4165465"/>
                  <a:pt x="696117" y="4126473"/>
                  <a:pt x="723806" y="4112628"/>
                </a:cubicBezTo>
                <a:cubicBezTo>
                  <a:pt x="814450" y="4067305"/>
                  <a:pt x="913306" y="4020842"/>
                  <a:pt x="981383" y="3945202"/>
                </a:cubicBezTo>
                <a:cubicBezTo>
                  <a:pt x="1173023" y="3732271"/>
                  <a:pt x="1017271" y="3896265"/>
                  <a:pt x="1226082" y="3700504"/>
                </a:cubicBezTo>
                <a:cubicBezTo>
                  <a:pt x="1297747" y="3633318"/>
                  <a:pt x="1286462" y="3630200"/>
                  <a:pt x="1354870" y="3584594"/>
                </a:cubicBezTo>
                <a:cubicBezTo>
                  <a:pt x="1393026" y="3559156"/>
                  <a:pt x="1455470" y="3524922"/>
                  <a:pt x="1496538" y="3507321"/>
                </a:cubicBezTo>
                <a:cubicBezTo>
                  <a:pt x="1530251" y="3492872"/>
                  <a:pt x="1564981" y="3480891"/>
                  <a:pt x="1599569" y="3468684"/>
                </a:cubicBezTo>
                <a:cubicBezTo>
                  <a:pt x="1637974" y="3455129"/>
                  <a:pt x="1675968" y="3439926"/>
                  <a:pt x="1715479" y="3430048"/>
                </a:cubicBezTo>
                <a:cubicBezTo>
                  <a:pt x="1744928" y="3422686"/>
                  <a:pt x="1775580" y="3421462"/>
                  <a:pt x="1805631" y="3417169"/>
                </a:cubicBezTo>
                <a:lnTo>
                  <a:pt x="2230634" y="3455805"/>
                </a:lnTo>
                <a:cubicBezTo>
                  <a:pt x="2256611" y="3458469"/>
                  <a:pt x="2282895" y="3461180"/>
                  <a:pt x="2307907" y="3468684"/>
                </a:cubicBezTo>
                <a:cubicBezTo>
                  <a:pt x="2326296" y="3474201"/>
                  <a:pt x="2342250" y="3485856"/>
                  <a:pt x="2359422" y="3494442"/>
                </a:cubicBezTo>
                <a:cubicBezTo>
                  <a:pt x="2368008" y="3511614"/>
                  <a:pt x="2374021" y="3530335"/>
                  <a:pt x="2385180" y="3545957"/>
                </a:cubicBezTo>
                <a:cubicBezTo>
                  <a:pt x="2395767" y="3560778"/>
                  <a:pt x="2414780" y="3568780"/>
                  <a:pt x="2423817" y="3584594"/>
                </a:cubicBezTo>
                <a:cubicBezTo>
                  <a:pt x="2432599" y="3599962"/>
                  <a:pt x="2432403" y="3618937"/>
                  <a:pt x="2436696" y="3636109"/>
                </a:cubicBezTo>
                <a:cubicBezTo>
                  <a:pt x="2391228" y="3772512"/>
                  <a:pt x="2443524" y="3682896"/>
                  <a:pt x="2269270" y="3764898"/>
                </a:cubicBezTo>
                <a:cubicBezTo>
                  <a:pt x="1065682" y="4331293"/>
                  <a:pt x="1877619" y="4003076"/>
                  <a:pt x="1380628" y="4177022"/>
                </a:cubicBezTo>
                <a:cubicBezTo>
                  <a:pt x="1346008" y="4189139"/>
                  <a:pt x="1312865" y="4205582"/>
                  <a:pt x="1277597" y="4215659"/>
                </a:cubicBezTo>
                <a:cubicBezTo>
                  <a:pt x="1236829" y="4227307"/>
                  <a:pt x="1095681" y="4239692"/>
                  <a:pt x="1071535" y="4241417"/>
                </a:cubicBezTo>
                <a:cubicBezTo>
                  <a:pt x="994339" y="4246931"/>
                  <a:pt x="916947" y="4249312"/>
                  <a:pt x="839715" y="4254295"/>
                </a:cubicBezTo>
                <a:cubicBezTo>
                  <a:pt x="783858" y="4257899"/>
                  <a:pt x="728098" y="4262881"/>
                  <a:pt x="672290" y="4267174"/>
                </a:cubicBezTo>
                <a:cubicBezTo>
                  <a:pt x="526329" y="4262881"/>
                  <a:pt x="380219" y="4262176"/>
                  <a:pt x="234408" y="4254295"/>
                </a:cubicBezTo>
                <a:cubicBezTo>
                  <a:pt x="220853" y="4253562"/>
                  <a:pt x="207914" y="4247488"/>
                  <a:pt x="195772" y="4241417"/>
                </a:cubicBezTo>
                <a:cubicBezTo>
                  <a:pt x="173382" y="4230222"/>
                  <a:pt x="152842" y="4215659"/>
                  <a:pt x="131377" y="4202780"/>
                </a:cubicBezTo>
                <a:cubicBezTo>
                  <a:pt x="118498" y="4181315"/>
                  <a:pt x="106008" y="4159613"/>
                  <a:pt x="92741" y="4138386"/>
                </a:cubicBezTo>
                <a:cubicBezTo>
                  <a:pt x="84537" y="4125260"/>
                  <a:pt x="73905" y="4113593"/>
                  <a:pt x="66983" y="4099749"/>
                </a:cubicBezTo>
                <a:cubicBezTo>
                  <a:pt x="56644" y="4079071"/>
                  <a:pt x="49811" y="4056820"/>
                  <a:pt x="41225" y="4035355"/>
                </a:cubicBezTo>
                <a:cubicBezTo>
                  <a:pt x="36932" y="4013890"/>
                  <a:pt x="34636" y="3991927"/>
                  <a:pt x="28346" y="3970960"/>
                </a:cubicBezTo>
                <a:cubicBezTo>
                  <a:pt x="21703" y="3948817"/>
                  <a:pt x="1909" y="3929674"/>
                  <a:pt x="2589" y="3906566"/>
                </a:cubicBezTo>
                <a:cubicBezTo>
                  <a:pt x="33440" y="2857640"/>
                  <a:pt x="-73680" y="3363644"/>
                  <a:pt x="118499" y="2979287"/>
                </a:cubicBezTo>
                <a:cubicBezTo>
                  <a:pt x="226906" y="2762474"/>
                  <a:pt x="118796" y="2929571"/>
                  <a:pt x="208651" y="2824740"/>
                </a:cubicBezTo>
                <a:cubicBezTo>
                  <a:pt x="244787" y="2782581"/>
                  <a:pt x="261402" y="2740827"/>
                  <a:pt x="311682" y="2708831"/>
                </a:cubicBezTo>
                <a:cubicBezTo>
                  <a:pt x="352623" y="2682778"/>
                  <a:pt x="434895" y="2676510"/>
                  <a:pt x="479107" y="2670194"/>
                </a:cubicBezTo>
                <a:cubicBezTo>
                  <a:pt x="642085" y="2588704"/>
                  <a:pt x="462005" y="2668029"/>
                  <a:pt x="659411" y="2618678"/>
                </a:cubicBezTo>
                <a:cubicBezTo>
                  <a:pt x="694995" y="2609782"/>
                  <a:pt x="726636" y="2587999"/>
                  <a:pt x="762442" y="2580042"/>
                </a:cubicBezTo>
                <a:cubicBezTo>
                  <a:pt x="804558" y="2570683"/>
                  <a:pt x="848574" y="2573626"/>
                  <a:pt x="891231" y="2567163"/>
                </a:cubicBezTo>
                <a:cubicBezTo>
                  <a:pt x="990320" y="2552150"/>
                  <a:pt x="1088707" y="2532820"/>
                  <a:pt x="1187445" y="2515648"/>
                </a:cubicBezTo>
                <a:lnTo>
                  <a:pt x="2320786" y="2528526"/>
                </a:lnTo>
                <a:cubicBezTo>
                  <a:pt x="2342671" y="2528997"/>
                  <a:pt x="2364213" y="2535115"/>
                  <a:pt x="2385180" y="2541405"/>
                </a:cubicBezTo>
                <a:cubicBezTo>
                  <a:pt x="2407324" y="2548048"/>
                  <a:pt x="2428110" y="2558577"/>
                  <a:pt x="2449575" y="2567163"/>
                </a:cubicBezTo>
                <a:cubicBezTo>
                  <a:pt x="2466747" y="2588628"/>
                  <a:pt x="2482989" y="2610870"/>
                  <a:pt x="2501090" y="2631557"/>
                </a:cubicBezTo>
                <a:cubicBezTo>
                  <a:pt x="2513084" y="2645264"/>
                  <a:pt x="2528193" y="2656097"/>
                  <a:pt x="2539727" y="2670194"/>
                </a:cubicBezTo>
                <a:cubicBezTo>
                  <a:pt x="2566912" y="2703420"/>
                  <a:pt x="2617000" y="2773225"/>
                  <a:pt x="2617000" y="2773225"/>
                </a:cubicBezTo>
                <a:cubicBezTo>
                  <a:pt x="2575792" y="2938054"/>
                  <a:pt x="2631179" y="2836665"/>
                  <a:pt x="2488211" y="2914893"/>
                </a:cubicBezTo>
                <a:cubicBezTo>
                  <a:pt x="2292485" y="3021988"/>
                  <a:pt x="2122362" y="3185632"/>
                  <a:pt x="1908662" y="3249743"/>
                </a:cubicBezTo>
                <a:cubicBezTo>
                  <a:pt x="1865732" y="3262622"/>
                  <a:pt x="1823355" y="3277509"/>
                  <a:pt x="1779873" y="3288380"/>
                </a:cubicBezTo>
                <a:cubicBezTo>
                  <a:pt x="1598542" y="3333713"/>
                  <a:pt x="1774509" y="3277289"/>
                  <a:pt x="1663963" y="3314138"/>
                </a:cubicBezTo>
                <a:cubicBezTo>
                  <a:pt x="1389214" y="3309845"/>
                  <a:pt x="1114246" y="3313025"/>
                  <a:pt x="839715" y="3301259"/>
                </a:cubicBezTo>
                <a:cubicBezTo>
                  <a:pt x="812589" y="3300096"/>
                  <a:pt x="789224" y="3279965"/>
                  <a:pt x="762442" y="3275501"/>
                </a:cubicBezTo>
                <a:lnTo>
                  <a:pt x="685169" y="3262622"/>
                </a:lnTo>
                <a:cubicBezTo>
                  <a:pt x="659411" y="3245450"/>
                  <a:pt x="634636" y="3226705"/>
                  <a:pt x="607896" y="3211107"/>
                </a:cubicBezTo>
                <a:cubicBezTo>
                  <a:pt x="583021" y="3196596"/>
                  <a:pt x="554584" y="3188445"/>
                  <a:pt x="530622" y="3172470"/>
                </a:cubicBezTo>
                <a:cubicBezTo>
                  <a:pt x="515468" y="3162367"/>
                  <a:pt x="505815" y="3145686"/>
                  <a:pt x="491986" y="3133833"/>
                </a:cubicBezTo>
                <a:cubicBezTo>
                  <a:pt x="367833" y="3027416"/>
                  <a:pt x="515847" y="3170575"/>
                  <a:pt x="388955" y="3043681"/>
                </a:cubicBezTo>
                <a:cubicBezTo>
                  <a:pt x="384662" y="3030802"/>
                  <a:pt x="379805" y="3018098"/>
                  <a:pt x="376076" y="3005045"/>
                </a:cubicBezTo>
                <a:cubicBezTo>
                  <a:pt x="363951" y="2962609"/>
                  <a:pt x="359170" y="2933395"/>
                  <a:pt x="350318" y="2889135"/>
                </a:cubicBezTo>
                <a:cubicBezTo>
                  <a:pt x="354611" y="2614386"/>
                  <a:pt x="294237" y="2330876"/>
                  <a:pt x="363197" y="2064887"/>
                </a:cubicBezTo>
                <a:cubicBezTo>
                  <a:pt x="391477" y="1955808"/>
                  <a:pt x="548636" y="1932513"/>
                  <a:pt x="620775" y="1845946"/>
                </a:cubicBezTo>
                <a:cubicBezTo>
                  <a:pt x="663704" y="1794431"/>
                  <a:pt x="707672" y="1743763"/>
                  <a:pt x="749563" y="1691400"/>
                </a:cubicBezTo>
                <a:cubicBezTo>
                  <a:pt x="759232" y="1679313"/>
                  <a:pt x="760725" y="1657915"/>
                  <a:pt x="775321" y="1652763"/>
                </a:cubicBezTo>
                <a:cubicBezTo>
                  <a:pt x="837247" y="1630907"/>
                  <a:pt x="904110" y="1627005"/>
                  <a:pt x="968504" y="1614126"/>
                </a:cubicBezTo>
                <a:cubicBezTo>
                  <a:pt x="1298799" y="1471163"/>
                  <a:pt x="1625823" y="1274024"/>
                  <a:pt x="1985935" y="1202002"/>
                </a:cubicBezTo>
                <a:cubicBezTo>
                  <a:pt x="2019874" y="1195214"/>
                  <a:pt x="2054622" y="1193417"/>
                  <a:pt x="2088966" y="1189124"/>
                </a:cubicBezTo>
                <a:cubicBezTo>
                  <a:pt x="2204928" y="1150470"/>
                  <a:pt x="2174999" y="1154047"/>
                  <a:pt x="2398059" y="1214881"/>
                </a:cubicBezTo>
                <a:cubicBezTo>
                  <a:pt x="2411156" y="1218453"/>
                  <a:pt x="2404867" y="1241376"/>
                  <a:pt x="2410938" y="1253518"/>
                </a:cubicBezTo>
                <a:cubicBezTo>
                  <a:pt x="2417860" y="1267363"/>
                  <a:pt x="2428110" y="1279276"/>
                  <a:pt x="2436696" y="1292155"/>
                </a:cubicBezTo>
                <a:cubicBezTo>
                  <a:pt x="2323583" y="1518381"/>
                  <a:pt x="2356230" y="1479870"/>
                  <a:pt x="2204876" y="1678521"/>
                </a:cubicBezTo>
                <a:cubicBezTo>
                  <a:pt x="2127311" y="1780324"/>
                  <a:pt x="2155733" y="1757421"/>
                  <a:pt x="2063208" y="1794431"/>
                </a:cubicBezTo>
                <a:cubicBezTo>
                  <a:pt x="1764386" y="1776136"/>
                  <a:pt x="1571315" y="1847024"/>
                  <a:pt x="1354870" y="1717157"/>
                </a:cubicBezTo>
                <a:cubicBezTo>
                  <a:pt x="1336464" y="1706114"/>
                  <a:pt x="1321761" y="1689564"/>
                  <a:pt x="1303355" y="1678521"/>
                </a:cubicBezTo>
                <a:cubicBezTo>
                  <a:pt x="1278661" y="1663705"/>
                  <a:pt x="1250378" y="1655345"/>
                  <a:pt x="1226082" y="1639884"/>
                </a:cubicBezTo>
                <a:cubicBezTo>
                  <a:pt x="1202891" y="1625126"/>
                  <a:pt x="1183918" y="1604537"/>
                  <a:pt x="1161687" y="1588369"/>
                </a:cubicBezTo>
                <a:cubicBezTo>
                  <a:pt x="1136651" y="1570161"/>
                  <a:pt x="1109775" y="1554606"/>
                  <a:pt x="1084414" y="1536853"/>
                </a:cubicBezTo>
                <a:cubicBezTo>
                  <a:pt x="1066830" y="1524544"/>
                  <a:pt x="1050483" y="1510526"/>
                  <a:pt x="1032899" y="1498217"/>
                </a:cubicBezTo>
                <a:cubicBezTo>
                  <a:pt x="1007538" y="1480464"/>
                  <a:pt x="955625" y="1446701"/>
                  <a:pt x="955625" y="1446701"/>
                </a:cubicBezTo>
                <a:cubicBezTo>
                  <a:pt x="947039" y="1433822"/>
                  <a:pt x="936790" y="1421908"/>
                  <a:pt x="929868" y="1408064"/>
                </a:cubicBezTo>
                <a:cubicBezTo>
                  <a:pt x="856760" y="1261846"/>
                  <a:pt x="1051805" y="988818"/>
                  <a:pt x="1071535" y="944425"/>
                </a:cubicBezTo>
                <a:cubicBezTo>
                  <a:pt x="1113706" y="849541"/>
                  <a:pt x="1175656" y="764735"/>
                  <a:pt x="1226082" y="673969"/>
                </a:cubicBezTo>
                <a:cubicBezTo>
                  <a:pt x="1234508" y="658803"/>
                  <a:pt x="1268701" y="579834"/>
                  <a:pt x="1290476" y="558059"/>
                </a:cubicBezTo>
                <a:cubicBezTo>
                  <a:pt x="1305654" y="542881"/>
                  <a:pt x="1322002" y="527244"/>
                  <a:pt x="1341991" y="519422"/>
                </a:cubicBezTo>
                <a:cubicBezTo>
                  <a:pt x="1421646" y="488252"/>
                  <a:pt x="1586690" y="442149"/>
                  <a:pt x="1586690" y="442149"/>
                </a:cubicBezTo>
                <a:cubicBezTo>
                  <a:pt x="1698307" y="450735"/>
                  <a:pt x="1811466" y="447523"/>
                  <a:pt x="1921541" y="467907"/>
                </a:cubicBezTo>
                <a:cubicBezTo>
                  <a:pt x="1934889" y="470379"/>
                  <a:pt x="1925729" y="496114"/>
                  <a:pt x="1934420" y="506543"/>
                </a:cubicBezTo>
                <a:cubicBezTo>
                  <a:pt x="1988395" y="571313"/>
                  <a:pt x="1981184" y="515172"/>
                  <a:pt x="2011693" y="583817"/>
                </a:cubicBezTo>
                <a:cubicBezTo>
                  <a:pt x="2022720" y="608628"/>
                  <a:pt x="2037451" y="661090"/>
                  <a:pt x="2037451" y="661090"/>
                </a:cubicBezTo>
                <a:cubicBezTo>
                  <a:pt x="2033158" y="691141"/>
                  <a:pt x="2036901" y="723503"/>
                  <a:pt x="2024572" y="751242"/>
                </a:cubicBezTo>
                <a:cubicBezTo>
                  <a:pt x="2018285" y="765387"/>
                  <a:pt x="1996880" y="766055"/>
                  <a:pt x="1985935" y="777000"/>
                </a:cubicBezTo>
                <a:cubicBezTo>
                  <a:pt x="1974990" y="787945"/>
                  <a:pt x="1971122" y="804691"/>
                  <a:pt x="1960177" y="815636"/>
                </a:cubicBezTo>
                <a:cubicBezTo>
                  <a:pt x="1929238" y="846575"/>
                  <a:pt x="1919567" y="838560"/>
                  <a:pt x="1882904" y="854273"/>
                </a:cubicBezTo>
                <a:cubicBezTo>
                  <a:pt x="1850178" y="868299"/>
                  <a:pt x="1827731" y="886549"/>
                  <a:pt x="1792752" y="892909"/>
                </a:cubicBezTo>
                <a:cubicBezTo>
                  <a:pt x="1695630" y="910567"/>
                  <a:pt x="1558566" y="912815"/>
                  <a:pt x="1470780" y="918667"/>
                </a:cubicBezTo>
                <a:cubicBezTo>
                  <a:pt x="1414931" y="922390"/>
                  <a:pt x="1359163" y="927253"/>
                  <a:pt x="1303355" y="931546"/>
                </a:cubicBezTo>
                <a:cubicBezTo>
                  <a:pt x="1196031" y="922960"/>
                  <a:pt x="1088437" y="917258"/>
                  <a:pt x="981383" y="905788"/>
                </a:cubicBezTo>
                <a:cubicBezTo>
                  <a:pt x="967885" y="904342"/>
                  <a:pt x="953347" y="901390"/>
                  <a:pt x="942746" y="892909"/>
                </a:cubicBezTo>
                <a:cubicBezTo>
                  <a:pt x="930660" y="883240"/>
                  <a:pt x="925575" y="867152"/>
                  <a:pt x="916989" y="854273"/>
                </a:cubicBezTo>
                <a:cubicBezTo>
                  <a:pt x="884340" y="723675"/>
                  <a:pt x="864118" y="666081"/>
                  <a:pt x="929868" y="480786"/>
                </a:cubicBezTo>
                <a:cubicBezTo>
                  <a:pt x="945396" y="437024"/>
                  <a:pt x="1005753" y="427056"/>
                  <a:pt x="1045777" y="403512"/>
                </a:cubicBezTo>
                <a:cubicBezTo>
                  <a:pt x="1078873" y="384044"/>
                  <a:pt x="1116571" y="372856"/>
                  <a:pt x="1148808" y="351997"/>
                </a:cubicBezTo>
                <a:cubicBezTo>
                  <a:pt x="1189903" y="325406"/>
                  <a:pt x="1223991" y="288996"/>
                  <a:pt x="1264718" y="261845"/>
                </a:cubicBezTo>
                <a:cubicBezTo>
                  <a:pt x="1288679" y="245871"/>
                  <a:pt x="1318030" y="239182"/>
                  <a:pt x="1341991" y="223208"/>
                </a:cubicBezTo>
                <a:cubicBezTo>
                  <a:pt x="1454521" y="148187"/>
                  <a:pt x="1303310" y="212183"/>
                  <a:pt x="1432144" y="171693"/>
                </a:cubicBezTo>
                <a:cubicBezTo>
                  <a:pt x="1565545" y="129767"/>
                  <a:pt x="1694270" y="70328"/>
                  <a:pt x="1831389" y="42904"/>
                </a:cubicBezTo>
                <a:lnTo>
                  <a:pt x="1960177" y="17146"/>
                </a:lnTo>
                <a:cubicBezTo>
                  <a:pt x="2240223" y="30482"/>
                  <a:pt x="2190271" y="-50701"/>
                  <a:pt x="2243513" y="5578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81000" y="142704"/>
            <a:ext cx="8543925" cy="1325563"/>
          </a:xfrm>
        </p:spPr>
        <p:txBody>
          <a:bodyPr/>
          <a:lstStyle/>
          <a:p>
            <a:r>
              <a:rPr kumimoji="1" lang="ja-JP" altLang="en-US" dirty="0" smtClean="0"/>
              <a:t>わたしもいぜんは・・・・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78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6712" y="0"/>
            <a:ext cx="9158288" cy="710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4" y="866776"/>
            <a:ext cx="84216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868488"/>
            <a:ext cx="66167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6712" y="0"/>
            <a:ext cx="9158288" cy="710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4" y="866776"/>
            <a:ext cx="84216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868488"/>
            <a:ext cx="66167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/>
          </p:cNvSpPr>
          <p:nvPr/>
        </p:nvSpPr>
        <p:spPr bwMode="auto">
          <a:xfrm>
            <a:off x="649288" y="1150938"/>
            <a:ext cx="287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あくまのこども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3363914" y="676275"/>
            <a:ext cx="3311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ぐうぞうすうはい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711825" y="1252538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せいしんもんだい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598489" y="5403850"/>
            <a:ext cx="342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にくたいもんだい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695701" y="5891214"/>
            <a:ext cx="2862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じごくもんだい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6319838" y="5453064"/>
            <a:ext cx="297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80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こどももんだい</a:t>
            </a:r>
            <a:endParaRPr kumimoji="0" lang="ko-KR" altLang="en-US" sz="380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00BB21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3" y="4999039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"/>
            <a:ext cx="9764713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8/img/20180304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229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25748" y="394599"/>
            <a:ext cx="3309871" cy="60659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9" y="-39993"/>
            <a:ext cx="6751542" cy="67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ハート 5"/>
          <p:cNvSpPr/>
          <p:nvPr/>
        </p:nvSpPr>
        <p:spPr>
          <a:xfrm>
            <a:off x="4209001" y="2510633"/>
            <a:ext cx="1343366" cy="1224484"/>
          </a:xfrm>
          <a:prstGeom prst="hear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7" name="星 4 6"/>
          <p:cNvSpPr/>
          <p:nvPr/>
        </p:nvSpPr>
        <p:spPr>
          <a:xfrm>
            <a:off x="4506201" y="2677070"/>
            <a:ext cx="808398" cy="855946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8" name="フリーフォーム 7"/>
          <p:cNvSpPr/>
          <p:nvPr/>
        </p:nvSpPr>
        <p:spPr>
          <a:xfrm>
            <a:off x="3600310" y="426265"/>
            <a:ext cx="2415692" cy="5329848"/>
          </a:xfrm>
          <a:custGeom>
            <a:avLst/>
            <a:gdLst>
              <a:gd name="connsiteX0" fmla="*/ 2179118 w 2617000"/>
              <a:gd name="connsiteY0" fmla="*/ 5774002 h 5774002"/>
              <a:gd name="connsiteX1" fmla="*/ 1805631 w 2617000"/>
              <a:gd name="connsiteY1" fmla="*/ 5761124 h 5774002"/>
              <a:gd name="connsiteX2" fmla="*/ 1586690 w 2617000"/>
              <a:gd name="connsiteY2" fmla="*/ 5748245 h 5774002"/>
              <a:gd name="connsiteX3" fmla="*/ 1238960 w 2617000"/>
              <a:gd name="connsiteY3" fmla="*/ 5735366 h 5774002"/>
              <a:gd name="connsiteX4" fmla="*/ 1110172 w 2617000"/>
              <a:gd name="connsiteY4" fmla="*/ 5722487 h 5774002"/>
              <a:gd name="connsiteX5" fmla="*/ 1020020 w 2617000"/>
              <a:gd name="connsiteY5" fmla="*/ 5709608 h 5774002"/>
              <a:gd name="connsiteX6" fmla="*/ 839715 w 2617000"/>
              <a:gd name="connsiteY6" fmla="*/ 5683850 h 5774002"/>
              <a:gd name="connsiteX7" fmla="*/ 775321 w 2617000"/>
              <a:gd name="connsiteY7" fmla="*/ 5645214 h 5774002"/>
              <a:gd name="connsiteX8" fmla="*/ 736684 w 2617000"/>
              <a:gd name="connsiteY8" fmla="*/ 5632335 h 5774002"/>
              <a:gd name="connsiteX9" fmla="*/ 698048 w 2617000"/>
              <a:gd name="connsiteY9" fmla="*/ 5593698 h 5774002"/>
              <a:gd name="connsiteX10" fmla="*/ 633653 w 2617000"/>
              <a:gd name="connsiteY10" fmla="*/ 5477788 h 5774002"/>
              <a:gd name="connsiteX11" fmla="*/ 659411 w 2617000"/>
              <a:gd name="connsiteY11" fmla="*/ 5130059 h 5774002"/>
              <a:gd name="connsiteX12" fmla="*/ 672290 w 2617000"/>
              <a:gd name="connsiteY12" fmla="*/ 5078543 h 5774002"/>
              <a:gd name="connsiteX13" fmla="*/ 710927 w 2617000"/>
              <a:gd name="connsiteY13" fmla="*/ 5039907 h 5774002"/>
              <a:gd name="connsiteX14" fmla="*/ 762442 w 2617000"/>
              <a:gd name="connsiteY14" fmla="*/ 4923997 h 5774002"/>
              <a:gd name="connsiteX15" fmla="*/ 839715 w 2617000"/>
              <a:gd name="connsiteY15" fmla="*/ 4846724 h 5774002"/>
              <a:gd name="connsiteX16" fmla="*/ 891231 w 2617000"/>
              <a:gd name="connsiteY16" fmla="*/ 4769450 h 5774002"/>
              <a:gd name="connsiteX17" fmla="*/ 1213203 w 2617000"/>
              <a:gd name="connsiteY17" fmla="*/ 4524752 h 5774002"/>
              <a:gd name="connsiteX18" fmla="*/ 1329113 w 2617000"/>
              <a:gd name="connsiteY18" fmla="*/ 4460357 h 5774002"/>
              <a:gd name="connsiteX19" fmla="*/ 1406386 w 2617000"/>
              <a:gd name="connsiteY19" fmla="*/ 4421721 h 5774002"/>
              <a:gd name="connsiteX20" fmla="*/ 1445022 w 2617000"/>
              <a:gd name="connsiteY20" fmla="*/ 4395963 h 5774002"/>
              <a:gd name="connsiteX21" fmla="*/ 1535175 w 2617000"/>
              <a:gd name="connsiteY21" fmla="*/ 4370205 h 5774002"/>
              <a:gd name="connsiteX22" fmla="*/ 2179118 w 2617000"/>
              <a:gd name="connsiteY22" fmla="*/ 4383084 h 5774002"/>
              <a:gd name="connsiteX23" fmla="*/ 2191997 w 2617000"/>
              <a:gd name="connsiteY23" fmla="*/ 4434600 h 5774002"/>
              <a:gd name="connsiteX24" fmla="*/ 2217755 w 2617000"/>
              <a:gd name="connsiteY24" fmla="*/ 4537631 h 5774002"/>
              <a:gd name="connsiteX25" fmla="*/ 2191997 w 2617000"/>
              <a:gd name="connsiteY25" fmla="*/ 4795208 h 5774002"/>
              <a:gd name="connsiteX26" fmla="*/ 2140482 w 2617000"/>
              <a:gd name="connsiteY26" fmla="*/ 4872481 h 5774002"/>
              <a:gd name="connsiteX27" fmla="*/ 2011693 w 2617000"/>
              <a:gd name="connsiteY27" fmla="*/ 4975512 h 5774002"/>
              <a:gd name="connsiteX28" fmla="*/ 1844268 w 2617000"/>
              <a:gd name="connsiteY28" fmla="*/ 5039907 h 5774002"/>
              <a:gd name="connsiteX29" fmla="*/ 1586690 w 2617000"/>
              <a:gd name="connsiteY29" fmla="*/ 5065664 h 5774002"/>
              <a:gd name="connsiteX30" fmla="*/ 878352 w 2617000"/>
              <a:gd name="connsiteY30" fmla="*/ 5039907 h 5774002"/>
              <a:gd name="connsiteX31" fmla="*/ 801079 w 2617000"/>
              <a:gd name="connsiteY31" fmla="*/ 5014149 h 5774002"/>
              <a:gd name="connsiteX32" fmla="*/ 749563 w 2617000"/>
              <a:gd name="connsiteY32" fmla="*/ 4988391 h 5774002"/>
              <a:gd name="connsiteX33" fmla="*/ 620775 w 2617000"/>
              <a:gd name="connsiteY33" fmla="*/ 4885360 h 5774002"/>
              <a:gd name="connsiteX34" fmla="*/ 582138 w 2617000"/>
              <a:gd name="connsiteY34" fmla="*/ 4846724 h 5774002"/>
              <a:gd name="connsiteX35" fmla="*/ 530622 w 2617000"/>
              <a:gd name="connsiteY35" fmla="*/ 4808087 h 5774002"/>
              <a:gd name="connsiteX36" fmla="*/ 530622 w 2617000"/>
              <a:gd name="connsiteY36" fmla="*/ 4383084 h 5774002"/>
              <a:gd name="connsiteX37" fmla="*/ 672290 w 2617000"/>
              <a:gd name="connsiteY37" fmla="*/ 4189901 h 5774002"/>
              <a:gd name="connsiteX38" fmla="*/ 723806 w 2617000"/>
              <a:gd name="connsiteY38" fmla="*/ 4112628 h 5774002"/>
              <a:gd name="connsiteX39" fmla="*/ 981383 w 2617000"/>
              <a:gd name="connsiteY39" fmla="*/ 3945202 h 5774002"/>
              <a:gd name="connsiteX40" fmla="*/ 1226082 w 2617000"/>
              <a:gd name="connsiteY40" fmla="*/ 3700504 h 5774002"/>
              <a:gd name="connsiteX41" fmla="*/ 1354870 w 2617000"/>
              <a:gd name="connsiteY41" fmla="*/ 3584594 h 5774002"/>
              <a:gd name="connsiteX42" fmla="*/ 1496538 w 2617000"/>
              <a:gd name="connsiteY42" fmla="*/ 3507321 h 5774002"/>
              <a:gd name="connsiteX43" fmla="*/ 1599569 w 2617000"/>
              <a:gd name="connsiteY43" fmla="*/ 3468684 h 5774002"/>
              <a:gd name="connsiteX44" fmla="*/ 1715479 w 2617000"/>
              <a:gd name="connsiteY44" fmla="*/ 3430048 h 5774002"/>
              <a:gd name="connsiteX45" fmla="*/ 1805631 w 2617000"/>
              <a:gd name="connsiteY45" fmla="*/ 3417169 h 5774002"/>
              <a:gd name="connsiteX46" fmla="*/ 2230634 w 2617000"/>
              <a:gd name="connsiteY46" fmla="*/ 3455805 h 5774002"/>
              <a:gd name="connsiteX47" fmla="*/ 2307907 w 2617000"/>
              <a:gd name="connsiteY47" fmla="*/ 3468684 h 5774002"/>
              <a:gd name="connsiteX48" fmla="*/ 2359422 w 2617000"/>
              <a:gd name="connsiteY48" fmla="*/ 3494442 h 5774002"/>
              <a:gd name="connsiteX49" fmla="*/ 2385180 w 2617000"/>
              <a:gd name="connsiteY49" fmla="*/ 3545957 h 5774002"/>
              <a:gd name="connsiteX50" fmla="*/ 2423817 w 2617000"/>
              <a:gd name="connsiteY50" fmla="*/ 3584594 h 5774002"/>
              <a:gd name="connsiteX51" fmla="*/ 2436696 w 2617000"/>
              <a:gd name="connsiteY51" fmla="*/ 3636109 h 5774002"/>
              <a:gd name="connsiteX52" fmla="*/ 2269270 w 2617000"/>
              <a:gd name="connsiteY52" fmla="*/ 3764898 h 5774002"/>
              <a:gd name="connsiteX53" fmla="*/ 1380628 w 2617000"/>
              <a:gd name="connsiteY53" fmla="*/ 4177022 h 5774002"/>
              <a:gd name="connsiteX54" fmla="*/ 1277597 w 2617000"/>
              <a:gd name="connsiteY54" fmla="*/ 4215659 h 5774002"/>
              <a:gd name="connsiteX55" fmla="*/ 1071535 w 2617000"/>
              <a:gd name="connsiteY55" fmla="*/ 4241417 h 5774002"/>
              <a:gd name="connsiteX56" fmla="*/ 839715 w 2617000"/>
              <a:gd name="connsiteY56" fmla="*/ 4254295 h 5774002"/>
              <a:gd name="connsiteX57" fmla="*/ 672290 w 2617000"/>
              <a:gd name="connsiteY57" fmla="*/ 4267174 h 5774002"/>
              <a:gd name="connsiteX58" fmla="*/ 234408 w 2617000"/>
              <a:gd name="connsiteY58" fmla="*/ 4254295 h 5774002"/>
              <a:gd name="connsiteX59" fmla="*/ 195772 w 2617000"/>
              <a:gd name="connsiteY59" fmla="*/ 4241417 h 5774002"/>
              <a:gd name="connsiteX60" fmla="*/ 131377 w 2617000"/>
              <a:gd name="connsiteY60" fmla="*/ 4202780 h 5774002"/>
              <a:gd name="connsiteX61" fmla="*/ 92741 w 2617000"/>
              <a:gd name="connsiteY61" fmla="*/ 4138386 h 5774002"/>
              <a:gd name="connsiteX62" fmla="*/ 66983 w 2617000"/>
              <a:gd name="connsiteY62" fmla="*/ 4099749 h 5774002"/>
              <a:gd name="connsiteX63" fmla="*/ 41225 w 2617000"/>
              <a:gd name="connsiteY63" fmla="*/ 4035355 h 5774002"/>
              <a:gd name="connsiteX64" fmla="*/ 28346 w 2617000"/>
              <a:gd name="connsiteY64" fmla="*/ 3970960 h 5774002"/>
              <a:gd name="connsiteX65" fmla="*/ 2589 w 2617000"/>
              <a:gd name="connsiteY65" fmla="*/ 3906566 h 5774002"/>
              <a:gd name="connsiteX66" fmla="*/ 118499 w 2617000"/>
              <a:gd name="connsiteY66" fmla="*/ 2979287 h 5774002"/>
              <a:gd name="connsiteX67" fmla="*/ 208651 w 2617000"/>
              <a:gd name="connsiteY67" fmla="*/ 2824740 h 5774002"/>
              <a:gd name="connsiteX68" fmla="*/ 311682 w 2617000"/>
              <a:gd name="connsiteY68" fmla="*/ 2708831 h 5774002"/>
              <a:gd name="connsiteX69" fmla="*/ 479107 w 2617000"/>
              <a:gd name="connsiteY69" fmla="*/ 2670194 h 5774002"/>
              <a:gd name="connsiteX70" fmla="*/ 659411 w 2617000"/>
              <a:gd name="connsiteY70" fmla="*/ 2618678 h 5774002"/>
              <a:gd name="connsiteX71" fmla="*/ 762442 w 2617000"/>
              <a:gd name="connsiteY71" fmla="*/ 2580042 h 5774002"/>
              <a:gd name="connsiteX72" fmla="*/ 891231 w 2617000"/>
              <a:gd name="connsiteY72" fmla="*/ 2567163 h 5774002"/>
              <a:gd name="connsiteX73" fmla="*/ 1187445 w 2617000"/>
              <a:gd name="connsiteY73" fmla="*/ 2515648 h 5774002"/>
              <a:gd name="connsiteX74" fmla="*/ 2320786 w 2617000"/>
              <a:gd name="connsiteY74" fmla="*/ 2528526 h 5774002"/>
              <a:gd name="connsiteX75" fmla="*/ 2385180 w 2617000"/>
              <a:gd name="connsiteY75" fmla="*/ 2541405 h 5774002"/>
              <a:gd name="connsiteX76" fmla="*/ 2449575 w 2617000"/>
              <a:gd name="connsiteY76" fmla="*/ 2567163 h 5774002"/>
              <a:gd name="connsiteX77" fmla="*/ 2501090 w 2617000"/>
              <a:gd name="connsiteY77" fmla="*/ 2631557 h 5774002"/>
              <a:gd name="connsiteX78" fmla="*/ 2539727 w 2617000"/>
              <a:gd name="connsiteY78" fmla="*/ 2670194 h 5774002"/>
              <a:gd name="connsiteX79" fmla="*/ 2617000 w 2617000"/>
              <a:gd name="connsiteY79" fmla="*/ 2773225 h 5774002"/>
              <a:gd name="connsiteX80" fmla="*/ 2488211 w 2617000"/>
              <a:gd name="connsiteY80" fmla="*/ 2914893 h 5774002"/>
              <a:gd name="connsiteX81" fmla="*/ 1908662 w 2617000"/>
              <a:gd name="connsiteY81" fmla="*/ 3249743 h 5774002"/>
              <a:gd name="connsiteX82" fmla="*/ 1779873 w 2617000"/>
              <a:gd name="connsiteY82" fmla="*/ 3288380 h 5774002"/>
              <a:gd name="connsiteX83" fmla="*/ 1663963 w 2617000"/>
              <a:gd name="connsiteY83" fmla="*/ 3314138 h 5774002"/>
              <a:gd name="connsiteX84" fmla="*/ 839715 w 2617000"/>
              <a:gd name="connsiteY84" fmla="*/ 3301259 h 5774002"/>
              <a:gd name="connsiteX85" fmla="*/ 762442 w 2617000"/>
              <a:gd name="connsiteY85" fmla="*/ 3275501 h 5774002"/>
              <a:gd name="connsiteX86" fmla="*/ 685169 w 2617000"/>
              <a:gd name="connsiteY86" fmla="*/ 3262622 h 5774002"/>
              <a:gd name="connsiteX87" fmla="*/ 607896 w 2617000"/>
              <a:gd name="connsiteY87" fmla="*/ 3211107 h 5774002"/>
              <a:gd name="connsiteX88" fmla="*/ 530622 w 2617000"/>
              <a:gd name="connsiteY88" fmla="*/ 3172470 h 5774002"/>
              <a:gd name="connsiteX89" fmla="*/ 491986 w 2617000"/>
              <a:gd name="connsiteY89" fmla="*/ 3133833 h 5774002"/>
              <a:gd name="connsiteX90" fmla="*/ 388955 w 2617000"/>
              <a:gd name="connsiteY90" fmla="*/ 3043681 h 5774002"/>
              <a:gd name="connsiteX91" fmla="*/ 376076 w 2617000"/>
              <a:gd name="connsiteY91" fmla="*/ 3005045 h 5774002"/>
              <a:gd name="connsiteX92" fmla="*/ 350318 w 2617000"/>
              <a:gd name="connsiteY92" fmla="*/ 2889135 h 5774002"/>
              <a:gd name="connsiteX93" fmla="*/ 363197 w 2617000"/>
              <a:gd name="connsiteY93" fmla="*/ 2064887 h 5774002"/>
              <a:gd name="connsiteX94" fmla="*/ 620775 w 2617000"/>
              <a:gd name="connsiteY94" fmla="*/ 1845946 h 5774002"/>
              <a:gd name="connsiteX95" fmla="*/ 749563 w 2617000"/>
              <a:gd name="connsiteY95" fmla="*/ 1691400 h 5774002"/>
              <a:gd name="connsiteX96" fmla="*/ 775321 w 2617000"/>
              <a:gd name="connsiteY96" fmla="*/ 1652763 h 5774002"/>
              <a:gd name="connsiteX97" fmla="*/ 968504 w 2617000"/>
              <a:gd name="connsiteY97" fmla="*/ 1614126 h 5774002"/>
              <a:gd name="connsiteX98" fmla="*/ 1985935 w 2617000"/>
              <a:gd name="connsiteY98" fmla="*/ 1202002 h 5774002"/>
              <a:gd name="connsiteX99" fmla="*/ 2088966 w 2617000"/>
              <a:gd name="connsiteY99" fmla="*/ 1189124 h 5774002"/>
              <a:gd name="connsiteX100" fmla="*/ 2398059 w 2617000"/>
              <a:gd name="connsiteY100" fmla="*/ 1214881 h 5774002"/>
              <a:gd name="connsiteX101" fmla="*/ 2410938 w 2617000"/>
              <a:gd name="connsiteY101" fmla="*/ 1253518 h 5774002"/>
              <a:gd name="connsiteX102" fmla="*/ 2436696 w 2617000"/>
              <a:gd name="connsiteY102" fmla="*/ 1292155 h 5774002"/>
              <a:gd name="connsiteX103" fmla="*/ 2204876 w 2617000"/>
              <a:gd name="connsiteY103" fmla="*/ 1678521 h 5774002"/>
              <a:gd name="connsiteX104" fmla="*/ 2063208 w 2617000"/>
              <a:gd name="connsiteY104" fmla="*/ 1794431 h 5774002"/>
              <a:gd name="connsiteX105" fmla="*/ 1354870 w 2617000"/>
              <a:gd name="connsiteY105" fmla="*/ 1717157 h 5774002"/>
              <a:gd name="connsiteX106" fmla="*/ 1303355 w 2617000"/>
              <a:gd name="connsiteY106" fmla="*/ 1678521 h 5774002"/>
              <a:gd name="connsiteX107" fmla="*/ 1226082 w 2617000"/>
              <a:gd name="connsiteY107" fmla="*/ 1639884 h 5774002"/>
              <a:gd name="connsiteX108" fmla="*/ 1161687 w 2617000"/>
              <a:gd name="connsiteY108" fmla="*/ 1588369 h 5774002"/>
              <a:gd name="connsiteX109" fmla="*/ 1084414 w 2617000"/>
              <a:gd name="connsiteY109" fmla="*/ 1536853 h 5774002"/>
              <a:gd name="connsiteX110" fmla="*/ 1032899 w 2617000"/>
              <a:gd name="connsiteY110" fmla="*/ 1498217 h 5774002"/>
              <a:gd name="connsiteX111" fmla="*/ 955625 w 2617000"/>
              <a:gd name="connsiteY111" fmla="*/ 1446701 h 5774002"/>
              <a:gd name="connsiteX112" fmla="*/ 929868 w 2617000"/>
              <a:gd name="connsiteY112" fmla="*/ 1408064 h 5774002"/>
              <a:gd name="connsiteX113" fmla="*/ 1071535 w 2617000"/>
              <a:gd name="connsiteY113" fmla="*/ 944425 h 5774002"/>
              <a:gd name="connsiteX114" fmla="*/ 1226082 w 2617000"/>
              <a:gd name="connsiteY114" fmla="*/ 673969 h 5774002"/>
              <a:gd name="connsiteX115" fmla="*/ 1290476 w 2617000"/>
              <a:gd name="connsiteY115" fmla="*/ 558059 h 5774002"/>
              <a:gd name="connsiteX116" fmla="*/ 1341991 w 2617000"/>
              <a:gd name="connsiteY116" fmla="*/ 519422 h 5774002"/>
              <a:gd name="connsiteX117" fmla="*/ 1586690 w 2617000"/>
              <a:gd name="connsiteY117" fmla="*/ 442149 h 5774002"/>
              <a:gd name="connsiteX118" fmla="*/ 1921541 w 2617000"/>
              <a:gd name="connsiteY118" fmla="*/ 467907 h 5774002"/>
              <a:gd name="connsiteX119" fmla="*/ 1934420 w 2617000"/>
              <a:gd name="connsiteY119" fmla="*/ 506543 h 5774002"/>
              <a:gd name="connsiteX120" fmla="*/ 2011693 w 2617000"/>
              <a:gd name="connsiteY120" fmla="*/ 583817 h 5774002"/>
              <a:gd name="connsiteX121" fmla="*/ 2037451 w 2617000"/>
              <a:gd name="connsiteY121" fmla="*/ 661090 h 5774002"/>
              <a:gd name="connsiteX122" fmla="*/ 2024572 w 2617000"/>
              <a:gd name="connsiteY122" fmla="*/ 751242 h 5774002"/>
              <a:gd name="connsiteX123" fmla="*/ 1985935 w 2617000"/>
              <a:gd name="connsiteY123" fmla="*/ 777000 h 5774002"/>
              <a:gd name="connsiteX124" fmla="*/ 1960177 w 2617000"/>
              <a:gd name="connsiteY124" fmla="*/ 815636 h 5774002"/>
              <a:gd name="connsiteX125" fmla="*/ 1882904 w 2617000"/>
              <a:gd name="connsiteY125" fmla="*/ 854273 h 5774002"/>
              <a:gd name="connsiteX126" fmla="*/ 1792752 w 2617000"/>
              <a:gd name="connsiteY126" fmla="*/ 892909 h 5774002"/>
              <a:gd name="connsiteX127" fmla="*/ 1470780 w 2617000"/>
              <a:gd name="connsiteY127" fmla="*/ 918667 h 5774002"/>
              <a:gd name="connsiteX128" fmla="*/ 1303355 w 2617000"/>
              <a:gd name="connsiteY128" fmla="*/ 931546 h 5774002"/>
              <a:gd name="connsiteX129" fmla="*/ 981383 w 2617000"/>
              <a:gd name="connsiteY129" fmla="*/ 905788 h 5774002"/>
              <a:gd name="connsiteX130" fmla="*/ 942746 w 2617000"/>
              <a:gd name="connsiteY130" fmla="*/ 892909 h 5774002"/>
              <a:gd name="connsiteX131" fmla="*/ 916989 w 2617000"/>
              <a:gd name="connsiteY131" fmla="*/ 854273 h 5774002"/>
              <a:gd name="connsiteX132" fmla="*/ 929868 w 2617000"/>
              <a:gd name="connsiteY132" fmla="*/ 480786 h 5774002"/>
              <a:gd name="connsiteX133" fmla="*/ 1045777 w 2617000"/>
              <a:gd name="connsiteY133" fmla="*/ 403512 h 5774002"/>
              <a:gd name="connsiteX134" fmla="*/ 1148808 w 2617000"/>
              <a:gd name="connsiteY134" fmla="*/ 351997 h 5774002"/>
              <a:gd name="connsiteX135" fmla="*/ 1264718 w 2617000"/>
              <a:gd name="connsiteY135" fmla="*/ 261845 h 5774002"/>
              <a:gd name="connsiteX136" fmla="*/ 1341991 w 2617000"/>
              <a:gd name="connsiteY136" fmla="*/ 223208 h 5774002"/>
              <a:gd name="connsiteX137" fmla="*/ 1432144 w 2617000"/>
              <a:gd name="connsiteY137" fmla="*/ 171693 h 5774002"/>
              <a:gd name="connsiteX138" fmla="*/ 1831389 w 2617000"/>
              <a:gd name="connsiteY138" fmla="*/ 42904 h 5774002"/>
              <a:gd name="connsiteX139" fmla="*/ 1960177 w 2617000"/>
              <a:gd name="connsiteY139" fmla="*/ 17146 h 5774002"/>
              <a:gd name="connsiteX140" fmla="*/ 2243513 w 2617000"/>
              <a:gd name="connsiteY140" fmla="*/ 55783 h 57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617000" h="5774002">
                <a:moveTo>
                  <a:pt x="2179118" y="5774002"/>
                </a:moveTo>
                <a:lnTo>
                  <a:pt x="1805631" y="5761124"/>
                </a:lnTo>
                <a:cubicBezTo>
                  <a:pt x="1732594" y="5757949"/>
                  <a:pt x="1659721" y="5751565"/>
                  <a:pt x="1586690" y="5748245"/>
                </a:cubicBezTo>
                <a:lnTo>
                  <a:pt x="1238960" y="5735366"/>
                </a:lnTo>
                <a:lnTo>
                  <a:pt x="1110172" y="5722487"/>
                </a:lnTo>
                <a:cubicBezTo>
                  <a:pt x="1080024" y="5718940"/>
                  <a:pt x="1050109" y="5713620"/>
                  <a:pt x="1020020" y="5709608"/>
                </a:cubicBezTo>
                <a:cubicBezTo>
                  <a:pt x="858840" y="5688117"/>
                  <a:pt x="975452" y="5706473"/>
                  <a:pt x="839715" y="5683850"/>
                </a:cubicBezTo>
                <a:cubicBezTo>
                  <a:pt x="818250" y="5670971"/>
                  <a:pt x="797710" y="5656408"/>
                  <a:pt x="775321" y="5645214"/>
                </a:cubicBezTo>
                <a:cubicBezTo>
                  <a:pt x="763179" y="5639143"/>
                  <a:pt x="747980" y="5639865"/>
                  <a:pt x="736684" y="5632335"/>
                </a:cubicBezTo>
                <a:cubicBezTo>
                  <a:pt x="721530" y="5622232"/>
                  <a:pt x="709230" y="5608075"/>
                  <a:pt x="698048" y="5593698"/>
                </a:cubicBezTo>
                <a:cubicBezTo>
                  <a:pt x="646382" y="5527270"/>
                  <a:pt x="653085" y="5536084"/>
                  <a:pt x="633653" y="5477788"/>
                </a:cubicBezTo>
                <a:cubicBezTo>
                  <a:pt x="641787" y="5306978"/>
                  <a:pt x="633426" y="5259981"/>
                  <a:pt x="659411" y="5130059"/>
                </a:cubicBezTo>
                <a:cubicBezTo>
                  <a:pt x="662882" y="5112702"/>
                  <a:pt x="663508" y="5093911"/>
                  <a:pt x="672290" y="5078543"/>
                </a:cubicBezTo>
                <a:cubicBezTo>
                  <a:pt x="681326" y="5062729"/>
                  <a:pt x="698048" y="5052786"/>
                  <a:pt x="710927" y="5039907"/>
                </a:cubicBezTo>
                <a:cubicBezTo>
                  <a:pt x="728099" y="5001270"/>
                  <a:pt x="738989" y="4959177"/>
                  <a:pt x="762442" y="4923997"/>
                </a:cubicBezTo>
                <a:cubicBezTo>
                  <a:pt x="782648" y="4893688"/>
                  <a:pt x="816395" y="4874708"/>
                  <a:pt x="839715" y="4846724"/>
                </a:cubicBezTo>
                <a:cubicBezTo>
                  <a:pt x="859533" y="4822942"/>
                  <a:pt x="870312" y="4792270"/>
                  <a:pt x="891231" y="4769450"/>
                </a:cubicBezTo>
                <a:cubicBezTo>
                  <a:pt x="949851" y="4705501"/>
                  <a:pt x="1199531" y="4533867"/>
                  <a:pt x="1213203" y="4524752"/>
                </a:cubicBezTo>
                <a:cubicBezTo>
                  <a:pt x="1249979" y="4500235"/>
                  <a:pt x="1290114" y="4481156"/>
                  <a:pt x="1329113" y="4460357"/>
                </a:cubicBezTo>
                <a:cubicBezTo>
                  <a:pt x="1354523" y="4446805"/>
                  <a:pt x="1381212" y="4435707"/>
                  <a:pt x="1406386" y="4421721"/>
                </a:cubicBezTo>
                <a:cubicBezTo>
                  <a:pt x="1419917" y="4414204"/>
                  <a:pt x="1431178" y="4402885"/>
                  <a:pt x="1445022" y="4395963"/>
                </a:cubicBezTo>
                <a:cubicBezTo>
                  <a:pt x="1463498" y="4386725"/>
                  <a:pt x="1518670" y="4374331"/>
                  <a:pt x="1535175" y="4370205"/>
                </a:cubicBezTo>
                <a:lnTo>
                  <a:pt x="2179118" y="4383084"/>
                </a:lnTo>
                <a:cubicBezTo>
                  <a:pt x="2196734" y="4384811"/>
                  <a:pt x="2187134" y="4417581"/>
                  <a:pt x="2191997" y="4434600"/>
                </a:cubicBezTo>
                <a:cubicBezTo>
                  <a:pt x="2218399" y="4527007"/>
                  <a:pt x="2191570" y="4406706"/>
                  <a:pt x="2217755" y="4537631"/>
                </a:cubicBezTo>
                <a:cubicBezTo>
                  <a:pt x="2209169" y="4623490"/>
                  <a:pt x="2211399" y="4711130"/>
                  <a:pt x="2191997" y="4795208"/>
                </a:cubicBezTo>
                <a:cubicBezTo>
                  <a:pt x="2185036" y="4825372"/>
                  <a:pt x="2160300" y="4848699"/>
                  <a:pt x="2140482" y="4872481"/>
                </a:cubicBezTo>
                <a:cubicBezTo>
                  <a:pt x="2090544" y="4932407"/>
                  <a:pt x="2074228" y="4949762"/>
                  <a:pt x="2011693" y="4975512"/>
                </a:cubicBezTo>
                <a:cubicBezTo>
                  <a:pt x="1956403" y="4998279"/>
                  <a:pt x="1903855" y="5034941"/>
                  <a:pt x="1844268" y="5039907"/>
                </a:cubicBezTo>
                <a:cubicBezTo>
                  <a:pt x="1655230" y="5055660"/>
                  <a:pt x="1741016" y="5046375"/>
                  <a:pt x="1586690" y="5065664"/>
                </a:cubicBezTo>
                <a:cubicBezTo>
                  <a:pt x="1350577" y="5057078"/>
                  <a:pt x="1114114" y="5055367"/>
                  <a:pt x="878352" y="5039907"/>
                </a:cubicBezTo>
                <a:cubicBezTo>
                  <a:pt x="851259" y="5038130"/>
                  <a:pt x="825364" y="5026291"/>
                  <a:pt x="801079" y="5014149"/>
                </a:cubicBezTo>
                <a:lnTo>
                  <a:pt x="749563" y="4988391"/>
                </a:lnTo>
                <a:cubicBezTo>
                  <a:pt x="676465" y="4890927"/>
                  <a:pt x="751646" y="4976970"/>
                  <a:pt x="620775" y="4885360"/>
                </a:cubicBezTo>
                <a:cubicBezTo>
                  <a:pt x="605854" y="4874915"/>
                  <a:pt x="595967" y="4858577"/>
                  <a:pt x="582138" y="4846724"/>
                </a:cubicBezTo>
                <a:cubicBezTo>
                  <a:pt x="565840" y="4832755"/>
                  <a:pt x="547794" y="4820966"/>
                  <a:pt x="530622" y="4808087"/>
                </a:cubicBezTo>
                <a:cubicBezTo>
                  <a:pt x="481638" y="4661125"/>
                  <a:pt x="473242" y="4650859"/>
                  <a:pt x="530622" y="4383084"/>
                </a:cubicBezTo>
                <a:cubicBezTo>
                  <a:pt x="561467" y="4239141"/>
                  <a:pt x="614081" y="4264740"/>
                  <a:pt x="672290" y="4189901"/>
                </a:cubicBezTo>
                <a:cubicBezTo>
                  <a:pt x="691296" y="4165465"/>
                  <a:pt x="696117" y="4126473"/>
                  <a:pt x="723806" y="4112628"/>
                </a:cubicBezTo>
                <a:cubicBezTo>
                  <a:pt x="814450" y="4067305"/>
                  <a:pt x="913306" y="4020842"/>
                  <a:pt x="981383" y="3945202"/>
                </a:cubicBezTo>
                <a:cubicBezTo>
                  <a:pt x="1173023" y="3732271"/>
                  <a:pt x="1017271" y="3896265"/>
                  <a:pt x="1226082" y="3700504"/>
                </a:cubicBezTo>
                <a:cubicBezTo>
                  <a:pt x="1297747" y="3633318"/>
                  <a:pt x="1286462" y="3630200"/>
                  <a:pt x="1354870" y="3584594"/>
                </a:cubicBezTo>
                <a:cubicBezTo>
                  <a:pt x="1393026" y="3559156"/>
                  <a:pt x="1455470" y="3524922"/>
                  <a:pt x="1496538" y="3507321"/>
                </a:cubicBezTo>
                <a:cubicBezTo>
                  <a:pt x="1530251" y="3492872"/>
                  <a:pt x="1564981" y="3480891"/>
                  <a:pt x="1599569" y="3468684"/>
                </a:cubicBezTo>
                <a:cubicBezTo>
                  <a:pt x="1637974" y="3455129"/>
                  <a:pt x="1675968" y="3439926"/>
                  <a:pt x="1715479" y="3430048"/>
                </a:cubicBezTo>
                <a:cubicBezTo>
                  <a:pt x="1744928" y="3422686"/>
                  <a:pt x="1775580" y="3421462"/>
                  <a:pt x="1805631" y="3417169"/>
                </a:cubicBezTo>
                <a:lnTo>
                  <a:pt x="2230634" y="3455805"/>
                </a:lnTo>
                <a:cubicBezTo>
                  <a:pt x="2256611" y="3458469"/>
                  <a:pt x="2282895" y="3461180"/>
                  <a:pt x="2307907" y="3468684"/>
                </a:cubicBezTo>
                <a:cubicBezTo>
                  <a:pt x="2326296" y="3474201"/>
                  <a:pt x="2342250" y="3485856"/>
                  <a:pt x="2359422" y="3494442"/>
                </a:cubicBezTo>
                <a:cubicBezTo>
                  <a:pt x="2368008" y="3511614"/>
                  <a:pt x="2374021" y="3530335"/>
                  <a:pt x="2385180" y="3545957"/>
                </a:cubicBezTo>
                <a:cubicBezTo>
                  <a:pt x="2395767" y="3560778"/>
                  <a:pt x="2414780" y="3568780"/>
                  <a:pt x="2423817" y="3584594"/>
                </a:cubicBezTo>
                <a:cubicBezTo>
                  <a:pt x="2432599" y="3599962"/>
                  <a:pt x="2432403" y="3618937"/>
                  <a:pt x="2436696" y="3636109"/>
                </a:cubicBezTo>
                <a:cubicBezTo>
                  <a:pt x="2391228" y="3772512"/>
                  <a:pt x="2443524" y="3682896"/>
                  <a:pt x="2269270" y="3764898"/>
                </a:cubicBezTo>
                <a:cubicBezTo>
                  <a:pt x="1065682" y="4331293"/>
                  <a:pt x="1877619" y="4003076"/>
                  <a:pt x="1380628" y="4177022"/>
                </a:cubicBezTo>
                <a:cubicBezTo>
                  <a:pt x="1346008" y="4189139"/>
                  <a:pt x="1312865" y="4205582"/>
                  <a:pt x="1277597" y="4215659"/>
                </a:cubicBezTo>
                <a:cubicBezTo>
                  <a:pt x="1236829" y="4227307"/>
                  <a:pt x="1095681" y="4239692"/>
                  <a:pt x="1071535" y="4241417"/>
                </a:cubicBezTo>
                <a:cubicBezTo>
                  <a:pt x="994339" y="4246931"/>
                  <a:pt x="916947" y="4249312"/>
                  <a:pt x="839715" y="4254295"/>
                </a:cubicBezTo>
                <a:cubicBezTo>
                  <a:pt x="783858" y="4257899"/>
                  <a:pt x="728098" y="4262881"/>
                  <a:pt x="672290" y="4267174"/>
                </a:cubicBezTo>
                <a:cubicBezTo>
                  <a:pt x="526329" y="4262881"/>
                  <a:pt x="380219" y="4262176"/>
                  <a:pt x="234408" y="4254295"/>
                </a:cubicBezTo>
                <a:cubicBezTo>
                  <a:pt x="220853" y="4253562"/>
                  <a:pt x="207914" y="4247488"/>
                  <a:pt x="195772" y="4241417"/>
                </a:cubicBezTo>
                <a:cubicBezTo>
                  <a:pt x="173382" y="4230222"/>
                  <a:pt x="152842" y="4215659"/>
                  <a:pt x="131377" y="4202780"/>
                </a:cubicBezTo>
                <a:cubicBezTo>
                  <a:pt x="118498" y="4181315"/>
                  <a:pt x="106008" y="4159613"/>
                  <a:pt x="92741" y="4138386"/>
                </a:cubicBezTo>
                <a:cubicBezTo>
                  <a:pt x="84537" y="4125260"/>
                  <a:pt x="73905" y="4113593"/>
                  <a:pt x="66983" y="4099749"/>
                </a:cubicBezTo>
                <a:cubicBezTo>
                  <a:pt x="56644" y="4079071"/>
                  <a:pt x="49811" y="4056820"/>
                  <a:pt x="41225" y="4035355"/>
                </a:cubicBezTo>
                <a:cubicBezTo>
                  <a:pt x="36932" y="4013890"/>
                  <a:pt x="34636" y="3991927"/>
                  <a:pt x="28346" y="3970960"/>
                </a:cubicBezTo>
                <a:cubicBezTo>
                  <a:pt x="21703" y="3948817"/>
                  <a:pt x="1909" y="3929674"/>
                  <a:pt x="2589" y="3906566"/>
                </a:cubicBezTo>
                <a:cubicBezTo>
                  <a:pt x="33440" y="2857640"/>
                  <a:pt x="-73680" y="3363644"/>
                  <a:pt x="118499" y="2979287"/>
                </a:cubicBezTo>
                <a:cubicBezTo>
                  <a:pt x="226906" y="2762474"/>
                  <a:pt x="118796" y="2929571"/>
                  <a:pt x="208651" y="2824740"/>
                </a:cubicBezTo>
                <a:cubicBezTo>
                  <a:pt x="244787" y="2782581"/>
                  <a:pt x="261402" y="2740827"/>
                  <a:pt x="311682" y="2708831"/>
                </a:cubicBezTo>
                <a:cubicBezTo>
                  <a:pt x="352623" y="2682778"/>
                  <a:pt x="434895" y="2676510"/>
                  <a:pt x="479107" y="2670194"/>
                </a:cubicBezTo>
                <a:cubicBezTo>
                  <a:pt x="642085" y="2588704"/>
                  <a:pt x="462005" y="2668029"/>
                  <a:pt x="659411" y="2618678"/>
                </a:cubicBezTo>
                <a:cubicBezTo>
                  <a:pt x="694995" y="2609782"/>
                  <a:pt x="726636" y="2587999"/>
                  <a:pt x="762442" y="2580042"/>
                </a:cubicBezTo>
                <a:cubicBezTo>
                  <a:pt x="804558" y="2570683"/>
                  <a:pt x="848574" y="2573626"/>
                  <a:pt x="891231" y="2567163"/>
                </a:cubicBezTo>
                <a:cubicBezTo>
                  <a:pt x="990320" y="2552150"/>
                  <a:pt x="1088707" y="2532820"/>
                  <a:pt x="1187445" y="2515648"/>
                </a:cubicBezTo>
                <a:lnTo>
                  <a:pt x="2320786" y="2528526"/>
                </a:lnTo>
                <a:cubicBezTo>
                  <a:pt x="2342671" y="2528997"/>
                  <a:pt x="2364213" y="2535115"/>
                  <a:pt x="2385180" y="2541405"/>
                </a:cubicBezTo>
                <a:cubicBezTo>
                  <a:pt x="2407324" y="2548048"/>
                  <a:pt x="2428110" y="2558577"/>
                  <a:pt x="2449575" y="2567163"/>
                </a:cubicBezTo>
                <a:cubicBezTo>
                  <a:pt x="2466747" y="2588628"/>
                  <a:pt x="2482989" y="2610870"/>
                  <a:pt x="2501090" y="2631557"/>
                </a:cubicBezTo>
                <a:cubicBezTo>
                  <a:pt x="2513084" y="2645264"/>
                  <a:pt x="2528193" y="2656097"/>
                  <a:pt x="2539727" y="2670194"/>
                </a:cubicBezTo>
                <a:cubicBezTo>
                  <a:pt x="2566912" y="2703420"/>
                  <a:pt x="2617000" y="2773225"/>
                  <a:pt x="2617000" y="2773225"/>
                </a:cubicBezTo>
                <a:cubicBezTo>
                  <a:pt x="2575792" y="2938054"/>
                  <a:pt x="2631179" y="2836665"/>
                  <a:pt x="2488211" y="2914893"/>
                </a:cubicBezTo>
                <a:cubicBezTo>
                  <a:pt x="2292485" y="3021988"/>
                  <a:pt x="2122362" y="3185632"/>
                  <a:pt x="1908662" y="3249743"/>
                </a:cubicBezTo>
                <a:cubicBezTo>
                  <a:pt x="1865732" y="3262622"/>
                  <a:pt x="1823355" y="3277509"/>
                  <a:pt x="1779873" y="3288380"/>
                </a:cubicBezTo>
                <a:cubicBezTo>
                  <a:pt x="1598542" y="3333713"/>
                  <a:pt x="1774509" y="3277289"/>
                  <a:pt x="1663963" y="3314138"/>
                </a:cubicBezTo>
                <a:cubicBezTo>
                  <a:pt x="1389214" y="3309845"/>
                  <a:pt x="1114246" y="3313025"/>
                  <a:pt x="839715" y="3301259"/>
                </a:cubicBezTo>
                <a:cubicBezTo>
                  <a:pt x="812589" y="3300096"/>
                  <a:pt x="789224" y="3279965"/>
                  <a:pt x="762442" y="3275501"/>
                </a:cubicBezTo>
                <a:lnTo>
                  <a:pt x="685169" y="3262622"/>
                </a:lnTo>
                <a:cubicBezTo>
                  <a:pt x="659411" y="3245450"/>
                  <a:pt x="634636" y="3226705"/>
                  <a:pt x="607896" y="3211107"/>
                </a:cubicBezTo>
                <a:cubicBezTo>
                  <a:pt x="583021" y="3196596"/>
                  <a:pt x="554584" y="3188445"/>
                  <a:pt x="530622" y="3172470"/>
                </a:cubicBezTo>
                <a:cubicBezTo>
                  <a:pt x="515468" y="3162367"/>
                  <a:pt x="505815" y="3145686"/>
                  <a:pt x="491986" y="3133833"/>
                </a:cubicBezTo>
                <a:cubicBezTo>
                  <a:pt x="367833" y="3027416"/>
                  <a:pt x="515847" y="3170575"/>
                  <a:pt x="388955" y="3043681"/>
                </a:cubicBezTo>
                <a:cubicBezTo>
                  <a:pt x="384662" y="3030802"/>
                  <a:pt x="379805" y="3018098"/>
                  <a:pt x="376076" y="3005045"/>
                </a:cubicBezTo>
                <a:cubicBezTo>
                  <a:pt x="363951" y="2962609"/>
                  <a:pt x="359170" y="2933395"/>
                  <a:pt x="350318" y="2889135"/>
                </a:cubicBezTo>
                <a:cubicBezTo>
                  <a:pt x="354611" y="2614386"/>
                  <a:pt x="294237" y="2330876"/>
                  <a:pt x="363197" y="2064887"/>
                </a:cubicBezTo>
                <a:cubicBezTo>
                  <a:pt x="391477" y="1955808"/>
                  <a:pt x="548636" y="1932513"/>
                  <a:pt x="620775" y="1845946"/>
                </a:cubicBezTo>
                <a:cubicBezTo>
                  <a:pt x="663704" y="1794431"/>
                  <a:pt x="707672" y="1743763"/>
                  <a:pt x="749563" y="1691400"/>
                </a:cubicBezTo>
                <a:cubicBezTo>
                  <a:pt x="759232" y="1679313"/>
                  <a:pt x="760725" y="1657915"/>
                  <a:pt x="775321" y="1652763"/>
                </a:cubicBezTo>
                <a:cubicBezTo>
                  <a:pt x="837247" y="1630907"/>
                  <a:pt x="904110" y="1627005"/>
                  <a:pt x="968504" y="1614126"/>
                </a:cubicBezTo>
                <a:cubicBezTo>
                  <a:pt x="1298799" y="1471163"/>
                  <a:pt x="1625823" y="1274024"/>
                  <a:pt x="1985935" y="1202002"/>
                </a:cubicBezTo>
                <a:cubicBezTo>
                  <a:pt x="2019874" y="1195214"/>
                  <a:pt x="2054622" y="1193417"/>
                  <a:pt x="2088966" y="1189124"/>
                </a:cubicBezTo>
                <a:cubicBezTo>
                  <a:pt x="2204928" y="1150470"/>
                  <a:pt x="2174999" y="1154047"/>
                  <a:pt x="2398059" y="1214881"/>
                </a:cubicBezTo>
                <a:cubicBezTo>
                  <a:pt x="2411156" y="1218453"/>
                  <a:pt x="2404867" y="1241376"/>
                  <a:pt x="2410938" y="1253518"/>
                </a:cubicBezTo>
                <a:cubicBezTo>
                  <a:pt x="2417860" y="1267363"/>
                  <a:pt x="2428110" y="1279276"/>
                  <a:pt x="2436696" y="1292155"/>
                </a:cubicBezTo>
                <a:cubicBezTo>
                  <a:pt x="2323583" y="1518381"/>
                  <a:pt x="2356230" y="1479870"/>
                  <a:pt x="2204876" y="1678521"/>
                </a:cubicBezTo>
                <a:cubicBezTo>
                  <a:pt x="2127311" y="1780324"/>
                  <a:pt x="2155733" y="1757421"/>
                  <a:pt x="2063208" y="1794431"/>
                </a:cubicBezTo>
                <a:cubicBezTo>
                  <a:pt x="1764386" y="1776136"/>
                  <a:pt x="1571315" y="1847024"/>
                  <a:pt x="1354870" y="1717157"/>
                </a:cubicBezTo>
                <a:cubicBezTo>
                  <a:pt x="1336464" y="1706114"/>
                  <a:pt x="1321761" y="1689564"/>
                  <a:pt x="1303355" y="1678521"/>
                </a:cubicBezTo>
                <a:cubicBezTo>
                  <a:pt x="1278661" y="1663705"/>
                  <a:pt x="1250378" y="1655345"/>
                  <a:pt x="1226082" y="1639884"/>
                </a:cubicBezTo>
                <a:cubicBezTo>
                  <a:pt x="1202891" y="1625126"/>
                  <a:pt x="1183918" y="1604537"/>
                  <a:pt x="1161687" y="1588369"/>
                </a:cubicBezTo>
                <a:cubicBezTo>
                  <a:pt x="1136651" y="1570161"/>
                  <a:pt x="1109775" y="1554606"/>
                  <a:pt x="1084414" y="1536853"/>
                </a:cubicBezTo>
                <a:cubicBezTo>
                  <a:pt x="1066830" y="1524544"/>
                  <a:pt x="1050483" y="1510526"/>
                  <a:pt x="1032899" y="1498217"/>
                </a:cubicBezTo>
                <a:cubicBezTo>
                  <a:pt x="1007538" y="1480464"/>
                  <a:pt x="955625" y="1446701"/>
                  <a:pt x="955625" y="1446701"/>
                </a:cubicBezTo>
                <a:cubicBezTo>
                  <a:pt x="947039" y="1433822"/>
                  <a:pt x="936790" y="1421908"/>
                  <a:pt x="929868" y="1408064"/>
                </a:cubicBezTo>
                <a:cubicBezTo>
                  <a:pt x="856760" y="1261846"/>
                  <a:pt x="1051805" y="988818"/>
                  <a:pt x="1071535" y="944425"/>
                </a:cubicBezTo>
                <a:cubicBezTo>
                  <a:pt x="1113706" y="849541"/>
                  <a:pt x="1175656" y="764735"/>
                  <a:pt x="1226082" y="673969"/>
                </a:cubicBezTo>
                <a:cubicBezTo>
                  <a:pt x="1234508" y="658803"/>
                  <a:pt x="1268701" y="579834"/>
                  <a:pt x="1290476" y="558059"/>
                </a:cubicBezTo>
                <a:cubicBezTo>
                  <a:pt x="1305654" y="542881"/>
                  <a:pt x="1322002" y="527244"/>
                  <a:pt x="1341991" y="519422"/>
                </a:cubicBezTo>
                <a:cubicBezTo>
                  <a:pt x="1421646" y="488252"/>
                  <a:pt x="1586690" y="442149"/>
                  <a:pt x="1586690" y="442149"/>
                </a:cubicBezTo>
                <a:cubicBezTo>
                  <a:pt x="1698307" y="450735"/>
                  <a:pt x="1811466" y="447523"/>
                  <a:pt x="1921541" y="467907"/>
                </a:cubicBezTo>
                <a:cubicBezTo>
                  <a:pt x="1934889" y="470379"/>
                  <a:pt x="1925729" y="496114"/>
                  <a:pt x="1934420" y="506543"/>
                </a:cubicBezTo>
                <a:cubicBezTo>
                  <a:pt x="1988395" y="571313"/>
                  <a:pt x="1981184" y="515172"/>
                  <a:pt x="2011693" y="583817"/>
                </a:cubicBezTo>
                <a:cubicBezTo>
                  <a:pt x="2022720" y="608628"/>
                  <a:pt x="2037451" y="661090"/>
                  <a:pt x="2037451" y="661090"/>
                </a:cubicBezTo>
                <a:cubicBezTo>
                  <a:pt x="2033158" y="691141"/>
                  <a:pt x="2036901" y="723503"/>
                  <a:pt x="2024572" y="751242"/>
                </a:cubicBezTo>
                <a:cubicBezTo>
                  <a:pt x="2018285" y="765387"/>
                  <a:pt x="1996880" y="766055"/>
                  <a:pt x="1985935" y="777000"/>
                </a:cubicBezTo>
                <a:cubicBezTo>
                  <a:pt x="1974990" y="787945"/>
                  <a:pt x="1971122" y="804691"/>
                  <a:pt x="1960177" y="815636"/>
                </a:cubicBezTo>
                <a:cubicBezTo>
                  <a:pt x="1929238" y="846575"/>
                  <a:pt x="1919567" y="838560"/>
                  <a:pt x="1882904" y="854273"/>
                </a:cubicBezTo>
                <a:cubicBezTo>
                  <a:pt x="1850178" y="868299"/>
                  <a:pt x="1827731" y="886549"/>
                  <a:pt x="1792752" y="892909"/>
                </a:cubicBezTo>
                <a:cubicBezTo>
                  <a:pt x="1695630" y="910567"/>
                  <a:pt x="1558566" y="912815"/>
                  <a:pt x="1470780" y="918667"/>
                </a:cubicBezTo>
                <a:cubicBezTo>
                  <a:pt x="1414931" y="922390"/>
                  <a:pt x="1359163" y="927253"/>
                  <a:pt x="1303355" y="931546"/>
                </a:cubicBezTo>
                <a:cubicBezTo>
                  <a:pt x="1196031" y="922960"/>
                  <a:pt x="1088437" y="917258"/>
                  <a:pt x="981383" y="905788"/>
                </a:cubicBezTo>
                <a:cubicBezTo>
                  <a:pt x="967885" y="904342"/>
                  <a:pt x="953347" y="901390"/>
                  <a:pt x="942746" y="892909"/>
                </a:cubicBezTo>
                <a:cubicBezTo>
                  <a:pt x="930660" y="883240"/>
                  <a:pt x="925575" y="867152"/>
                  <a:pt x="916989" y="854273"/>
                </a:cubicBezTo>
                <a:cubicBezTo>
                  <a:pt x="884340" y="723675"/>
                  <a:pt x="864118" y="666081"/>
                  <a:pt x="929868" y="480786"/>
                </a:cubicBezTo>
                <a:cubicBezTo>
                  <a:pt x="945396" y="437024"/>
                  <a:pt x="1005753" y="427056"/>
                  <a:pt x="1045777" y="403512"/>
                </a:cubicBezTo>
                <a:cubicBezTo>
                  <a:pt x="1078873" y="384044"/>
                  <a:pt x="1116571" y="372856"/>
                  <a:pt x="1148808" y="351997"/>
                </a:cubicBezTo>
                <a:cubicBezTo>
                  <a:pt x="1189903" y="325406"/>
                  <a:pt x="1223991" y="288996"/>
                  <a:pt x="1264718" y="261845"/>
                </a:cubicBezTo>
                <a:cubicBezTo>
                  <a:pt x="1288679" y="245871"/>
                  <a:pt x="1318030" y="239182"/>
                  <a:pt x="1341991" y="223208"/>
                </a:cubicBezTo>
                <a:cubicBezTo>
                  <a:pt x="1454521" y="148187"/>
                  <a:pt x="1303310" y="212183"/>
                  <a:pt x="1432144" y="171693"/>
                </a:cubicBezTo>
                <a:cubicBezTo>
                  <a:pt x="1565545" y="129767"/>
                  <a:pt x="1694270" y="70328"/>
                  <a:pt x="1831389" y="42904"/>
                </a:cubicBezTo>
                <a:lnTo>
                  <a:pt x="1960177" y="17146"/>
                </a:lnTo>
                <a:cubicBezTo>
                  <a:pt x="2240223" y="30482"/>
                  <a:pt x="2190271" y="-50701"/>
                  <a:pt x="2243513" y="5578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10" name="Picture 2" descr="http://ce.ag-j.or.jp/guide/2018/img/20180304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9" y="1027908"/>
            <a:ext cx="9923236" cy="74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1" y="-89118"/>
            <a:ext cx="7314171" cy="73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ハート 5"/>
          <p:cNvSpPr/>
          <p:nvPr/>
        </p:nvSpPr>
        <p:spPr>
          <a:xfrm>
            <a:off x="4147001" y="2434103"/>
            <a:ext cx="1455313" cy="1326524"/>
          </a:xfrm>
          <a:prstGeom prst="hear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4 6"/>
          <p:cNvSpPr/>
          <p:nvPr/>
        </p:nvSpPr>
        <p:spPr>
          <a:xfrm>
            <a:off x="4468968" y="2614409"/>
            <a:ext cx="875764" cy="927275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647382" y="611202"/>
            <a:ext cx="3783556" cy="34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/>
          <p:cNvSpPr/>
          <p:nvPr/>
        </p:nvSpPr>
        <p:spPr>
          <a:xfrm>
            <a:off x="3487586" y="176037"/>
            <a:ext cx="2617000" cy="5774002"/>
          </a:xfrm>
          <a:custGeom>
            <a:avLst/>
            <a:gdLst>
              <a:gd name="connsiteX0" fmla="*/ 2179118 w 2617000"/>
              <a:gd name="connsiteY0" fmla="*/ 5774002 h 5774002"/>
              <a:gd name="connsiteX1" fmla="*/ 1805631 w 2617000"/>
              <a:gd name="connsiteY1" fmla="*/ 5761124 h 5774002"/>
              <a:gd name="connsiteX2" fmla="*/ 1586690 w 2617000"/>
              <a:gd name="connsiteY2" fmla="*/ 5748245 h 5774002"/>
              <a:gd name="connsiteX3" fmla="*/ 1238960 w 2617000"/>
              <a:gd name="connsiteY3" fmla="*/ 5735366 h 5774002"/>
              <a:gd name="connsiteX4" fmla="*/ 1110172 w 2617000"/>
              <a:gd name="connsiteY4" fmla="*/ 5722487 h 5774002"/>
              <a:gd name="connsiteX5" fmla="*/ 1020020 w 2617000"/>
              <a:gd name="connsiteY5" fmla="*/ 5709608 h 5774002"/>
              <a:gd name="connsiteX6" fmla="*/ 839715 w 2617000"/>
              <a:gd name="connsiteY6" fmla="*/ 5683850 h 5774002"/>
              <a:gd name="connsiteX7" fmla="*/ 775321 w 2617000"/>
              <a:gd name="connsiteY7" fmla="*/ 5645214 h 5774002"/>
              <a:gd name="connsiteX8" fmla="*/ 736684 w 2617000"/>
              <a:gd name="connsiteY8" fmla="*/ 5632335 h 5774002"/>
              <a:gd name="connsiteX9" fmla="*/ 698048 w 2617000"/>
              <a:gd name="connsiteY9" fmla="*/ 5593698 h 5774002"/>
              <a:gd name="connsiteX10" fmla="*/ 633653 w 2617000"/>
              <a:gd name="connsiteY10" fmla="*/ 5477788 h 5774002"/>
              <a:gd name="connsiteX11" fmla="*/ 659411 w 2617000"/>
              <a:gd name="connsiteY11" fmla="*/ 5130059 h 5774002"/>
              <a:gd name="connsiteX12" fmla="*/ 672290 w 2617000"/>
              <a:gd name="connsiteY12" fmla="*/ 5078543 h 5774002"/>
              <a:gd name="connsiteX13" fmla="*/ 710927 w 2617000"/>
              <a:gd name="connsiteY13" fmla="*/ 5039907 h 5774002"/>
              <a:gd name="connsiteX14" fmla="*/ 762442 w 2617000"/>
              <a:gd name="connsiteY14" fmla="*/ 4923997 h 5774002"/>
              <a:gd name="connsiteX15" fmla="*/ 839715 w 2617000"/>
              <a:gd name="connsiteY15" fmla="*/ 4846724 h 5774002"/>
              <a:gd name="connsiteX16" fmla="*/ 891231 w 2617000"/>
              <a:gd name="connsiteY16" fmla="*/ 4769450 h 5774002"/>
              <a:gd name="connsiteX17" fmla="*/ 1213203 w 2617000"/>
              <a:gd name="connsiteY17" fmla="*/ 4524752 h 5774002"/>
              <a:gd name="connsiteX18" fmla="*/ 1329113 w 2617000"/>
              <a:gd name="connsiteY18" fmla="*/ 4460357 h 5774002"/>
              <a:gd name="connsiteX19" fmla="*/ 1406386 w 2617000"/>
              <a:gd name="connsiteY19" fmla="*/ 4421721 h 5774002"/>
              <a:gd name="connsiteX20" fmla="*/ 1445022 w 2617000"/>
              <a:gd name="connsiteY20" fmla="*/ 4395963 h 5774002"/>
              <a:gd name="connsiteX21" fmla="*/ 1535175 w 2617000"/>
              <a:gd name="connsiteY21" fmla="*/ 4370205 h 5774002"/>
              <a:gd name="connsiteX22" fmla="*/ 2179118 w 2617000"/>
              <a:gd name="connsiteY22" fmla="*/ 4383084 h 5774002"/>
              <a:gd name="connsiteX23" fmla="*/ 2191997 w 2617000"/>
              <a:gd name="connsiteY23" fmla="*/ 4434600 h 5774002"/>
              <a:gd name="connsiteX24" fmla="*/ 2217755 w 2617000"/>
              <a:gd name="connsiteY24" fmla="*/ 4537631 h 5774002"/>
              <a:gd name="connsiteX25" fmla="*/ 2191997 w 2617000"/>
              <a:gd name="connsiteY25" fmla="*/ 4795208 h 5774002"/>
              <a:gd name="connsiteX26" fmla="*/ 2140482 w 2617000"/>
              <a:gd name="connsiteY26" fmla="*/ 4872481 h 5774002"/>
              <a:gd name="connsiteX27" fmla="*/ 2011693 w 2617000"/>
              <a:gd name="connsiteY27" fmla="*/ 4975512 h 5774002"/>
              <a:gd name="connsiteX28" fmla="*/ 1844268 w 2617000"/>
              <a:gd name="connsiteY28" fmla="*/ 5039907 h 5774002"/>
              <a:gd name="connsiteX29" fmla="*/ 1586690 w 2617000"/>
              <a:gd name="connsiteY29" fmla="*/ 5065664 h 5774002"/>
              <a:gd name="connsiteX30" fmla="*/ 878352 w 2617000"/>
              <a:gd name="connsiteY30" fmla="*/ 5039907 h 5774002"/>
              <a:gd name="connsiteX31" fmla="*/ 801079 w 2617000"/>
              <a:gd name="connsiteY31" fmla="*/ 5014149 h 5774002"/>
              <a:gd name="connsiteX32" fmla="*/ 749563 w 2617000"/>
              <a:gd name="connsiteY32" fmla="*/ 4988391 h 5774002"/>
              <a:gd name="connsiteX33" fmla="*/ 620775 w 2617000"/>
              <a:gd name="connsiteY33" fmla="*/ 4885360 h 5774002"/>
              <a:gd name="connsiteX34" fmla="*/ 582138 w 2617000"/>
              <a:gd name="connsiteY34" fmla="*/ 4846724 h 5774002"/>
              <a:gd name="connsiteX35" fmla="*/ 530622 w 2617000"/>
              <a:gd name="connsiteY35" fmla="*/ 4808087 h 5774002"/>
              <a:gd name="connsiteX36" fmla="*/ 530622 w 2617000"/>
              <a:gd name="connsiteY36" fmla="*/ 4383084 h 5774002"/>
              <a:gd name="connsiteX37" fmla="*/ 672290 w 2617000"/>
              <a:gd name="connsiteY37" fmla="*/ 4189901 h 5774002"/>
              <a:gd name="connsiteX38" fmla="*/ 723806 w 2617000"/>
              <a:gd name="connsiteY38" fmla="*/ 4112628 h 5774002"/>
              <a:gd name="connsiteX39" fmla="*/ 981383 w 2617000"/>
              <a:gd name="connsiteY39" fmla="*/ 3945202 h 5774002"/>
              <a:gd name="connsiteX40" fmla="*/ 1226082 w 2617000"/>
              <a:gd name="connsiteY40" fmla="*/ 3700504 h 5774002"/>
              <a:gd name="connsiteX41" fmla="*/ 1354870 w 2617000"/>
              <a:gd name="connsiteY41" fmla="*/ 3584594 h 5774002"/>
              <a:gd name="connsiteX42" fmla="*/ 1496538 w 2617000"/>
              <a:gd name="connsiteY42" fmla="*/ 3507321 h 5774002"/>
              <a:gd name="connsiteX43" fmla="*/ 1599569 w 2617000"/>
              <a:gd name="connsiteY43" fmla="*/ 3468684 h 5774002"/>
              <a:gd name="connsiteX44" fmla="*/ 1715479 w 2617000"/>
              <a:gd name="connsiteY44" fmla="*/ 3430048 h 5774002"/>
              <a:gd name="connsiteX45" fmla="*/ 1805631 w 2617000"/>
              <a:gd name="connsiteY45" fmla="*/ 3417169 h 5774002"/>
              <a:gd name="connsiteX46" fmla="*/ 2230634 w 2617000"/>
              <a:gd name="connsiteY46" fmla="*/ 3455805 h 5774002"/>
              <a:gd name="connsiteX47" fmla="*/ 2307907 w 2617000"/>
              <a:gd name="connsiteY47" fmla="*/ 3468684 h 5774002"/>
              <a:gd name="connsiteX48" fmla="*/ 2359422 w 2617000"/>
              <a:gd name="connsiteY48" fmla="*/ 3494442 h 5774002"/>
              <a:gd name="connsiteX49" fmla="*/ 2385180 w 2617000"/>
              <a:gd name="connsiteY49" fmla="*/ 3545957 h 5774002"/>
              <a:gd name="connsiteX50" fmla="*/ 2423817 w 2617000"/>
              <a:gd name="connsiteY50" fmla="*/ 3584594 h 5774002"/>
              <a:gd name="connsiteX51" fmla="*/ 2436696 w 2617000"/>
              <a:gd name="connsiteY51" fmla="*/ 3636109 h 5774002"/>
              <a:gd name="connsiteX52" fmla="*/ 2269270 w 2617000"/>
              <a:gd name="connsiteY52" fmla="*/ 3764898 h 5774002"/>
              <a:gd name="connsiteX53" fmla="*/ 1380628 w 2617000"/>
              <a:gd name="connsiteY53" fmla="*/ 4177022 h 5774002"/>
              <a:gd name="connsiteX54" fmla="*/ 1277597 w 2617000"/>
              <a:gd name="connsiteY54" fmla="*/ 4215659 h 5774002"/>
              <a:gd name="connsiteX55" fmla="*/ 1071535 w 2617000"/>
              <a:gd name="connsiteY55" fmla="*/ 4241417 h 5774002"/>
              <a:gd name="connsiteX56" fmla="*/ 839715 w 2617000"/>
              <a:gd name="connsiteY56" fmla="*/ 4254295 h 5774002"/>
              <a:gd name="connsiteX57" fmla="*/ 672290 w 2617000"/>
              <a:gd name="connsiteY57" fmla="*/ 4267174 h 5774002"/>
              <a:gd name="connsiteX58" fmla="*/ 234408 w 2617000"/>
              <a:gd name="connsiteY58" fmla="*/ 4254295 h 5774002"/>
              <a:gd name="connsiteX59" fmla="*/ 195772 w 2617000"/>
              <a:gd name="connsiteY59" fmla="*/ 4241417 h 5774002"/>
              <a:gd name="connsiteX60" fmla="*/ 131377 w 2617000"/>
              <a:gd name="connsiteY60" fmla="*/ 4202780 h 5774002"/>
              <a:gd name="connsiteX61" fmla="*/ 92741 w 2617000"/>
              <a:gd name="connsiteY61" fmla="*/ 4138386 h 5774002"/>
              <a:gd name="connsiteX62" fmla="*/ 66983 w 2617000"/>
              <a:gd name="connsiteY62" fmla="*/ 4099749 h 5774002"/>
              <a:gd name="connsiteX63" fmla="*/ 41225 w 2617000"/>
              <a:gd name="connsiteY63" fmla="*/ 4035355 h 5774002"/>
              <a:gd name="connsiteX64" fmla="*/ 28346 w 2617000"/>
              <a:gd name="connsiteY64" fmla="*/ 3970960 h 5774002"/>
              <a:gd name="connsiteX65" fmla="*/ 2589 w 2617000"/>
              <a:gd name="connsiteY65" fmla="*/ 3906566 h 5774002"/>
              <a:gd name="connsiteX66" fmla="*/ 118499 w 2617000"/>
              <a:gd name="connsiteY66" fmla="*/ 2979287 h 5774002"/>
              <a:gd name="connsiteX67" fmla="*/ 208651 w 2617000"/>
              <a:gd name="connsiteY67" fmla="*/ 2824740 h 5774002"/>
              <a:gd name="connsiteX68" fmla="*/ 311682 w 2617000"/>
              <a:gd name="connsiteY68" fmla="*/ 2708831 h 5774002"/>
              <a:gd name="connsiteX69" fmla="*/ 479107 w 2617000"/>
              <a:gd name="connsiteY69" fmla="*/ 2670194 h 5774002"/>
              <a:gd name="connsiteX70" fmla="*/ 659411 w 2617000"/>
              <a:gd name="connsiteY70" fmla="*/ 2618678 h 5774002"/>
              <a:gd name="connsiteX71" fmla="*/ 762442 w 2617000"/>
              <a:gd name="connsiteY71" fmla="*/ 2580042 h 5774002"/>
              <a:gd name="connsiteX72" fmla="*/ 891231 w 2617000"/>
              <a:gd name="connsiteY72" fmla="*/ 2567163 h 5774002"/>
              <a:gd name="connsiteX73" fmla="*/ 1187445 w 2617000"/>
              <a:gd name="connsiteY73" fmla="*/ 2515648 h 5774002"/>
              <a:gd name="connsiteX74" fmla="*/ 2320786 w 2617000"/>
              <a:gd name="connsiteY74" fmla="*/ 2528526 h 5774002"/>
              <a:gd name="connsiteX75" fmla="*/ 2385180 w 2617000"/>
              <a:gd name="connsiteY75" fmla="*/ 2541405 h 5774002"/>
              <a:gd name="connsiteX76" fmla="*/ 2449575 w 2617000"/>
              <a:gd name="connsiteY76" fmla="*/ 2567163 h 5774002"/>
              <a:gd name="connsiteX77" fmla="*/ 2501090 w 2617000"/>
              <a:gd name="connsiteY77" fmla="*/ 2631557 h 5774002"/>
              <a:gd name="connsiteX78" fmla="*/ 2539727 w 2617000"/>
              <a:gd name="connsiteY78" fmla="*/ 2670194 h 5774002"/>
              <a:gd name="connsiteX79" fmla="*/ 2617000 w 2617000"/>
              <a:gd name="connsiteY79" fmla="*/ 2773225 h 5774002"/>
              <a:gd name="connsiteX80" fmla="*/ 2488211 w 2617000"/>
              <a:gd name="connsiteY80" fmla="*/ 2914893 h 5774002"/>
              <a:gd name="connsiteX81" fmla="*/ 1908662 w 2617000"/>
              <a:gd name="connsiteY81" fmla="*/ 3249743 h 5774002"/>
              <a:gd name="connsiteX82" fmla="*/ 1779873 w 2617000"/>
              <a:gd name="connsiteY82" fmla="*/ 3288380 h 5774002"/>
              <a:gd name="connsiteX83" fmla="*/ 1663963 w 2617000"/>
              <a:gd name="connsiteY83" fmla="*/ 3314138 h 5774002"/>
              <a:gd name="connsiteX84" fmla="*/ 839715 w 2617000"/>
              <a:gd name="connsiteY84" fmla="*/ 3301259 h 5774002"/>
              <a:gd name="connsiteX85" fmla="*/ 762442 w 2617000"/>
              <a:gd name="connsiteY85" fmla="*/ 3275501 h 5774002"/>
              <a:gd name="connsiteX86" fmla="*/ 685169 w 2617000"/>
              <a:gd name="connsiteY86" fmla="*/ 3262622 h 5774002"/>
              <a:gd name="connsiteX87" fmla="*/ 607896 w 2617000"/>
              <a:gd name="connsiteY87" fmla="*/ 3211107 h 5774002"/>
              <a:gd name="connsiteX88" fmla="*/ 530622 w 2617000"/>
              <a:gd name="connsiteY88" fmla="*/ 3172470 h 5774002"/>
              <a:gd name="connsiteX89" fmla="*/ 491986 w 2617000"/>
              <a:gd name="connsiteY89" fmla="*/ 3133833 h 5774002"/>
              <a:gd name="connsiteX90" fmla="*/ 388955 w 2617000"/>
              <a:gd name="connsiteY90" fmla="*/ 3043681 h 5774002"/>
              <a:gd name="connsiteX91" fmla="*/ 376076 w 2617000"/>
              <a:gd name="connsiteY91" fmla="*/ 3005045 h 5774002"/>
              <a:gd name="connsiteX92" fmla="*/ 350318 w 2617000"/>
              <a:gd name="connsiteY92" fmla="*/ 2889135 h 5774002"/>
              <a:gd name="connsiteX93" fmla="*/ 363197 w 2617000"/>
              <a:gd name="connsiteY93" fmla="*/ 2064887 h 5774002"/>
              <a:gd name="connsiteX94" fmla="*/ 620775 w 2617000"/>
              <a:gd name="connsiteY94" fmla="*/ 1845946 h 5774002"/>
              <a:gd name="connsiteX95" fmla="*/ 749563 w 2617000"/>
              <a:gd name="connsiteY95" fmla="*/ 1691400 h 5774002"/>
              <a:gd name="connsiteX96" fmla="*/ 775321 w 2617000"/>
              <a:gd name="connsiteY96" fmla="*/ 1652763 h 5774002"/>
              <a:gd name="connsiteX97" fmla="*/ 968504 w 2617000"/>
              <a:gd name="connsiteY97" fmla="*/ 1614126 h 5774002"/>
              <a:gd name="connsiteX98" fmla="*/ 1985935 w 2617000"/>
              <a:gd name="connsiteY98" fmla="*/ 1202002 h 5774002"/>
              <a:gd name="connsiteX99" fmla="*/ 2088966 w 2617000"/>
              <a:gd name="connsiteY99" fmla="*/ 1189124 h 5774002"/>
              <a:gd name="connsiteX100" fmla="*/ 2398059 w 2617000"/>
              <a:gd name="connsiteY100" fmla="*/ 1214881 h 5774002"/>
              <a:gd name="connsiteX101" fmla="*/ 2410938 w 2617000"/>
              <a:gd name="connsiteY101" fmla="*/ 1253518 h 5774002"/>
              <a:gd name="connsiteX102" fmla="*/ 2436696 w 2617000"/>
              <a:gd name="connsiteY102" fmla="*/ 1292155 h 5774002"/>
              <a:gd name="connsiteX103" fmla="*/ 2204876 w 2617000"/>
              <a:gd name="connsiteY103" fmla="*/ 1678521 h 5774002"/>
              <a:gd name="connsiteX104" fmla="*/ 2063208 w 2617000"/>
              <a:gd name="connsiteY104" fmla="*/ 1794431 h 5774002"/>
              <a:gd name="connsiteX105" fmla="*/ 1354870 w 2617000"/>
              <a:gd name="connsiteY105" fmla="*/ 1717157 h 5774002"/>
              <a:gd name="connsiteX106" fmla="*/ 1303355 w 2617000"/>
              <a:gd name="connsiteY106" fmla="*/ 1678521 h 5774002"/>
              <a:gd name="connsiteX107" fmla="*/ 1226082 w 2617000"/>
              <a:gd name="connsiteY107" fmla="*/ 1639884 h 5774002"/>
              <a:gd name="connsiteX108" fmla="*/ 1161687 w 2617000"/>
              <a:gd name="connsiteY108" fmla="*/ 1588369 h 5774002"/>
              <a:gd name="connsiteX109" fmla="*/ 1084414 w 2617000"/>
              <a:gd name="connsiteY109" fmla="*/ 1536853 h 5774002"/>
              <a:gd name="connsiteX110" fmla="*/ 1032899 w 2617000"/>
              <a:gd name="connsiteY110" fmla="*/ 1498217 h 5774002"/>
              <a:gd name="connsiteX111" fmla="*/ 955625 w 2617000"/>
              <a:gd name="connsiteY111" fmla="*/ 1446701 h 5774002"/>
              <a:gd name="connsiteX112" fmla="*/ 929868 w 2617000"/>
              <a:gd name="connsiteY112" fmla="*/ 1408064 h 5774002"/>
              <a:gd name="connsiteX113" fmla="*/ 1071535 w 2617000"/>
              <a:gd name="connsiteY113" fmla="*/ 944425 h 5774002"/>
              <a:gd name="connsiteX114" fmla="*/ 1226082 w 2617000"/>
              <a:gd name="connsiteY114" fmla="*/ 673969 h 5774002"/>
              <a:gd name="connsiteX115" fmla="*/ 1290476 w 2617000"/>
              <a:gd name="connsiteY115" fmla="*/ 558059 h 5774002"/>
              <a:gd name="connsiteX116" fmla="*/ 1341991 w 2617000"/>
              <a:gd name="connsiteY116" fmla="*/ 519422 h 5774002"/>
              <a:gd name="connsiteX117" fmla="*/ 1586690 w 2617000"/>
              <a:gd name="connsiteY117" fmla="*/ 442149 h 5774002"/>
              <a:gd name="connsiteX118" fmla="*/ 1921541 w 2617000"/>
              <a:gd name="connsiteY118" fmla="*/ 467907 h 5774002"/>
              <a:gd name="connsiteX119" fmla="*/ 1934420 w 2617000"/>
              <a:gd name="connsiteY119" fmla="*/ 506543 h 5774002"/>
              <a:gd name="connsiteX120" fmla="*/ 2011693 w 2617000"/>
              <a:gd name="connsiteY120" fmla="*/ 583817 h 5774002"/>
              <a:gd name="connsiteX121" fmla="*/ 2037451 w 2617000"/>
              <a:gd name="connsiteY121" fmla="*/ 661090 h 5774002"/>
              <a:gd name="connsiteX122" fmla="*/ 2024572 w 2617000"/>
              <a:gd name="connsiteY122" fmla="*/ 751242 h 5774002"/>
              <a:gd name="connsiteX123" fmla="*/ 1985935 w 2617000"/>
              <a:gd name="connsiteY123" fmla="*/ 777000 h 5774002"/>
              <a:gd name="connsiteX124" fmla="*/ 1960177 w 2617000"/>
              <a:gd name="connsiteY124" fmla="*/ 815636 h 5774002"/>
              <a:gd name="connsiteX125" fmla="*/ 1882904 w 2617000"/>
              <a:gd name="connsiteY125" fmla="*/ 854273 h 5774002"/>
              <a:gd name="connsiteX126" fmla="*/ 1792752 w 2617000"/>
              <a:gd name="connsiteY126" fmla="*/ 892909 h 5774002"/>
              <a:gd name="connsiteX127" fmla="*/ 1470780 w 2617000"/>
              <a:gd name="connsiteY127" fmla="*/ 918667 h 5774002"/>
              <a:gd name="connsiteX128" fmla="*/ 1303355 w 2617000"/>
              <a:gd name="connsiteY128" fmla="*/ 931546 h 5774002"/>
              <a:gd name="connsiteX129" fmla="*/ 981383 w 2617000"/>
              <a:gd name="connsiteY129" fmla="*/ 905788 h 5774002"/>
              <a:gd name="connsiteX130" fmla="*/ 942746 w 2617000"/>
              <a:gd name="connsiteY130" fmla="*/ 892909 h 5774002"/>
              <a:gd name="connsiteX131" fmla="*/ 916989 w 2617000"/>
              <a:gd name="connsiteY131" fmla="*/ 854273 h 5774002"/>
              <a:gd name="connsiteX132" fmla="*/ 929868 w 2617000"/>
              <a:gd name="connsiteY132" fmla="*/ 480786 h 5774002"/>
              <a:gd name="connsiteX133" fmla="*/ 1045777 w 2617000"/>
              <a:gd name="connsiteY133" fmla="*/ 403512 h 5774002"/>
              <a:gd name="connsiteX134" fmla="*/ 1148808 w 2617000"/>
              <a:gd name="connsiteY134" fmla="*/ 351997 h 5774002"/>
              <a:gd name="connsiteX135" fmla="*/ 1264718 w 2617000"/>
              <a:gd name="connsiteY135" fmla="*/ 261845 h 5774002"/>
              <a:gd name="connsiteX136" fmla="*/ 1341991 w 2617000"/>
              <a:gd name="connsiteY136" fmla="*/ 223208 h 5774002"/>
              <a:gd name="connsiteX137" fmla="*/ 1432144 w 2617000"/>
              <a:gd name="connsiteY137" fmla="*/ 171693 h 5774002"/>
              <a:gd name="connsiteX138" fmla="*/ 1831389 w 2617000"/>
              <a:gd name="connsiteY138" fmla="*/ 42904 h 5774002"/>
              <a:gd name="connsiteX139" fmla="*/ 1960177 w 2617000"/>
              <a:gd name="connsiteY139" fmla="*/ 17146 h 5774002"/>
              <a:gd name="connsiteX140" fmla="*/ 2243513 w 2617000"/>
              <a:gd name="connsiteY140" fmla="*/ 55783 h 57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617000" h="5774002">
                <a:moveTo>
                  <a:pt x="2179118" y="5774002"/>
                </a:moveTo>
                <a:lnTo>
                  <a:pt x="1805631" y="5761124"/>
                </a:lnTo>
                <a:cubicBezTo>
                  <a:pt x="1732594" y="5757949"/>
                  <a:pt x="1659721" y="5751565"/>
                  <a:pt x="1586690" y="5748245"/>
                </a:cubicBezTo>
                <a:lnTo>
                  <a:pt x="1238960" y="5735366"/>
                </a:lnTo>
                <a:lnTo>
                  <a:pt x="1110172" y="5722487"/>
                </a:lnTo>
                <a:cubicBezTo>
                  <a:pt x="1080024" y="5718940"/>
                  <a:pt x="1050109" y="5713620"/>
                  <a:pt x="1020020" y="5709608"/>
                </a:cubicBezTo>
                <a:cubicBezTo>
                  <a:pt x="858840" y="5688117"/>
                  <a:pt x="975452" y="5706473"/>
                  <a:pt x="839715" y="5683850"/>
                </a:cubicBezTo>
                <a:cubicBezTo>
                  <a:pt x="818250" y="5670971"/>
                  <a:pt x="797710" y="5656408"/>
                  <a:pt x="775321" y="5645214"/>
                </a:cubicBezTo>
                <a:cubicBezTo>
                  <a:pt x="763179" y="5639143"/>
                  <a:pt x="747980" y="5639865"/>
                  <a:pt x="736684" y="5632335"/>
                </a:cubicBezTo>
                <a:cubicBezTo>
                  <a:pt x="721530" y="5622232"/>
                  <a:pt x="709230" y="5608075"/>
                  <a:pt x="698048" y="5593698"/>
                </a:cubicBezTo>
                <a:cubicBezTo>
                  <a:pt x="646382" y="5527270"/>
                  <a:pt x="653085" y="5536084"/>
                  <a:pt x="633653" y="5477788"/>
                </a:cubicBezTo>
                <a:cubicBezTo>
                  <a:pt x="641787" y="5306978"/>
                  <a:pt x="633426" y="5259981"/>
                  <a:pt x="659411" y="5130059"/>
                </a:cubicBezTo>
                <a:cubicBezTo>
                  <a:pt x="662882" y="5112702"/>
                  <a:pt x="663508" y="5093911"/>
                  <a:pt x="672290" y="5078543"/>
                </a:cubicBezTo>
                <a:cubicBezTo>
                  <a:pt x="681326" y="5062729"/>
                  <a:pt x="698048" y="5052786"/>
                  <a:pt x="710927" y="5039907"/>
                </a:cubicBezTo>
                <a:cubicBezTo>
                  <a:pt x="728099" y="5001270"/>
                  <a:pt x="738989" y="4959177"/>
                  <a:pt x="762442" y="4923997"/>
                </a:cubicBezTo>
                <a:cubicBezTo>
                  <a:pt x="782648" y="4893688"/>
                  <a:pt x="816395" y="4874708"/>
                  <a:pt x="839715" y="4846724"/>
                </a:cubicBezTo>
                <a:cubicBezTo>
                  <a:pt x="859533" y="4822942"/>
                  <a:pt x="870312" y="4792270"/>
                  <a:pt x="891231" y="4769450"/>
                </a:cubicBezTo>
                <a:cubicBezTo>
                  <a:pt x="949851" y="4705501"/>
                  <a:pt x="1199531" y="4533867"/>
                  <a:pt x="1213203" y="4524752"/>
                </a:cubicBezTo>
                <a:cubicBezTo>
                  <a:pt x="1249979" y="4500235"/>
                  <a:pt x="1290114" y="4481156"/>
                  <a:pt x="1329113" y="4460357"/>
                </a:cubicBezTo>
                <a:cubicBezTo>
                  <a:pt x="1354523" y="4446805"/>
                  <a:pt x="1381212" y="4435707"/>
                  <a:pt x="1406386" y="4421721"/>
                </a:cubicBezTo>
                <a:cubicBezTo>
                  <a:pt x="1419917" y="4414204"/>
                  <a:pt x="1431178" y="4402885"/>
                  <a:pt x="1445022" y="4395963"/>
                </a:cubicBezTo>
                <a:cubicBezTo>
                  <a:pt x="1463498" y="4386725"/>
                  <a:pt x="1518670" y="4374331"/>
                  <a:pt x="1535175" y="4370205"/>
                </a:cubicBezTo>
                <a:lnTo>
                  <a:pt x="2179118" y="4383084"/>
                </a:lnTo>
                <a:cubicBezTo>
                  <a:pt x="2196734" y="4384811"/>
                  <a:pt x="2187134" y="4417581"/>
                  <a:pt x="2191997" y="4434600"/>
                </a:cubicBezTo>
                <a:cubicBezTo>
                  <a:pt x="2218399" y="4527007"/>
                  <a:pt x="2191570" y="4406706"/>
                  <a:pt x="2217755" y="4537631"/>
                </a:cubicBezTo>
                <a:cubicBezTo>
                  <a:pt x="2209169" y="4623490"/>
                  <a:pt x="2211399" y="4711130"/>
                  <a:pt x="2191997" y="4795208"/>
                </a:cubicBezTo>
                <a:cubicBezTo>
                  <a:pt x="2185036" y="4825372"/>
                  <a:pt x="2160300" y="4848699"/>
                  <a:pt x="2140482" y="4872481"/>
                </a:cubicBezTo>
                <a:cubicBezTo>
                  <a:pt x="2090544" y="4932407"/>
                  <a:pt x="2074228" y="4949762"/>
                  <a:pt x="2011693" y="4975512"/>
                </a:cubicBezTo>
                <a:cubicBezTo>
                  <a:pt x="1956403" y="4998279"/>
                  <a:pt x="1903855" y="5034941"/>
                  <a:pt x="1844268" y="5039907"/>
                </a:cubicBezTo>
                <a:cubicBezTo>
                  <a:pt x="1655230" y="5055660"/>
                  <a:pt x="1741016" y="5046375"/>
                  <a:pt x="1586690" y="5065664"/>
                </a:cubicBezTo>
                <a:cubicBezTo>
                  <a:pt x="1350577" y="5057078"/>
                  <a:pt x="1114114" y="5055367"/>
                  <a:pt x="878352" y="5039907"/>
                </a:cubicBezTo>
                <a:cubicBezTo>
                  <a:pt x="851259" y="5038130"/>
                  <a:pt x="825364" y="5026291"/>
                  <a:pt x="801079" y="5014149"/>
                </a:cubicBezTo>
                <a:lnTo>
                  <a:pt x="749563" y="4988391"/>
                </a:lnTo>
                <a:cubicBezTo>
                  <a:pt x="676465" y="4890927"/>
                  <a:pt x="751646" y="4976970"/>
                  <a:pt x="620775" y="4885360"/>
                </a:cubicBezTo>
                <a:cubicBezTo>
                  <a:pt x="605854" y="4874915"/>
                  <a:pt x="595967" y="4858577"/>
                  <a:pt x="582138" y="4846724"/>
                </a:cubicBezTo>
                <a:cubicBezTo>
                  <a:pt x="565840" y="4832755"/>
                  <a:pt x="547794" y="4820966"/>
                  <a:pt x="530622" y="4808087"/>
                </a:cubicBezTo>
                <a:cubicBezTo>
                  <a:pt x="481638" y="4661125"/>
                  <a:pt x="473242" y="4650859"/>
                  <a:pt x="530622" y="4383084"/>
                </a:cubicBezTo>
                <a:cubicBezTo>
                  <a:pt x="561467" y="4239141"/>
                  <a:pt x="614081" y="4264740"/>
                  <a:pt x="672290" y="4189901"/>
                </a:cubicBezTo>
                <a:cubicBezTo>
                  <a:pt x="691296" y="4165465"/>
                  <a:pt x="696117" y="4126473"/>
                  <a:pt x="723806" y="4112628"/>
                </a:cubicBezTo>
                <a:cubicBezTo>
                  <a:pt x="814450" y="4067305"/>
                  <a:pt x="913306" y="4020842"/>
                  <a:pt x="981383" y="3945202"/>
                </a:cubicBezTo>
                <a:cubicBezTo>
                  <a:pt x="1173023" y="3732271"/>
                  <a:pt x="1017271" y="3896265"/>
                  <a:pt x="1226082" y="3700504"/>
                </a:cubicBezTo>
                <a:cubicBezTo>
                  <a:pt x="1297747" y="3633318"/>
                  <a:pt x="1286462" y="3630200"/>
                  <a:pt x="1354870" y="3584594"/>
                </a:cubicBezTo>
                <a:cubicBezTo>
                  <a:pt x="1393026" y="3559156"/>
                  <a:pt x="1455470" y="3524922"/>
                  <a:pt x="1496538" y="3507321"/>
                </a:cubicBezTo>
                <a:cubicBezTo>
                  <a:pt x="1530251" y="3492872"/>
                  <a:pt x="1564981" y="3480891"/>
                  <a:pt x="1599569" y="3468684"/>
                </a:cubicBezTo>
                <a:cubicBezTo>
                  <a:pt x="1637974" y="3455129"/>
                  <a:pt x="1675968" y="3439926"/>
                  <a:pt x="1715479" y="3430048"/>
                </a:cubicBezTo>
                <a:cubicBezTo>
                  <a:pt x="1744928" y="3422686"/>
                  <a:pt x="1775580" y="3421462"/>
                  <a:pt x="1805631" y="3417169"/>
                </a:cubicBezTo>
                <a:lnTo>
                  <a:pt x="2230634" y="3455805"/>
                </a:lnTo>
                <a:cubicBezTo>
                  <a:pt x="2256611" y="3458469"/>
                  <a:pt x="2282895" y="3461180"/>
                  <a:pt x="2307907" y="3468684"/>
                </a:cubicBezTo>
                <a:cubicBezTo>
                  <a:pt x="2326296" y="3474201"/>
                  <a:pt x="2342250" y="3485856"/>
                  <a:pt x="2359422" y="3494442"/>
                </a:cubicBezTo>
                <a:cubicBezTo>
                  <a:pt x="2368008" y="3511614"/>
                  <a:pt x="2374021" y="3530335"/>
                  <a:pt x="2385180" y="3545957"/>
                </a:cubicBezTo>
                <a:cubicBezTo>
                  <a:pt x="2395767" y="3560778"/>
                  <a:pt x="2414780" y="3568780"/>
                  <a:pt x="2423817" y="3584594"/>
                </a:cubicBezTo>
                <a:cubicBezTo>
                  <a:pt x="2432599" y="3599962"/>
                  <a:pt x="2432403" y="3618937"/>
                  <a:pt x="2436696" y="3636109"/>
                </a:cubicBezTo>
                <a:cubicBezTo>
                  <a:pt x="2391228" y="3772512"/>
                  <a:pt x="2443524" y="3682896"/>
                  <a:pt x="2269270" y="3764898"/>
                </a:cubicBezTo>
                <a:cubicBezTo>
                  <a:pt x="1065682" y="4331293"/>
                  <a:pt x="1877619" y="4003076"/>
                  <a:pt x="1380628" y="4177022"/>
                </a:cubicBezTo>
                <a:cubicBezTo>
                  <a:pt x="1346008" y="4189139"/>
                  <a:pt x="1312865" y="4205582"/>
                  <a:pt x="1277597" y="4215659"/>
                </a:cubicBezTo>
                <a:cubicBezTo>
                  <a:pt x="1236829" y="4227307"/>
                  <a:pt x="1095681" y="4239692"/>
                  <a:pt x="1071535" y="4241417"/>
                </a:cubicBezTo>
                <a:cubicBezTo>
                  <a:pt x="994339" y="4246931"/>
                  <a:pt x="916947" y="4249312"/>
                  <a:pt x="839715" y="4254295"/>
                </a:cubicBezTo>
                <a:cubicBezTo>
                  <a:pt x="783858" y="4257899"/>
                  <a:pt x="728098" y="4262881"/>
                  <a:pt x="672290" y="4267174"/>
                </a:cubicBezTo>
                <a:cubicBezTo>
                  <a:pt x="526329" y="4262881"/>
                  <a:pt x="380219" y="4262176"/>
                  <a:pt x="234408" y="4254295"/>
                </a:cubicBezTo>
                <a:cubicBezTo>
                  <a:pt x="220853" y="4253562"/>
                  <a:pt x="207914" y="4247488"/>
                  <a:pt x="195772" y="4241417"/>
                </a:cubicBezTo>
                <a:cubicBezTo>
                  <a:pt x="173382" y="4230222"/>
                  <a:pt x="152842" y="4215659"/>
                  <a:pt x="131377" y="4202780"/>
                </a:cubicBezTo>
                <a:cubicBezTo>
                  <a:pt x="118498" y="4181315"/>
                  <a:pt x="106008" y="4159613"/>
                  <a:pt x="92741" y="4138386"/>
                </a:cubicBezTo>
                <a:cubicBezTo>
                  <a:pt x="84537" y="4125260"/>
                  <a:pt x="73905" y="4113593"/>
                  <a:pt x="66983" y="4099749"/>
                </a:cubicBezTo>
                <a:cubicBezTo>
                  <a:pt x="56644" y="4079071"/>
                  <a:pt x="49811" y="4056820"/>
                  <a:pt x="41225" y="4035355"/>
                </a:cubicBezTo>
                <a:cubicBezTo>
                  <a:pt x="36932" y="4013890"/>
                  <a:pt x="34636" y="3991927"/>
                  <a:pt x="28346" y="3970960"/>
                </a:cubicBezTo>
                <a:cubicBezTo>
                  <a:pt x="21703" y="3948817"/>
                  <a:pt x="1909" y="3929674"/>
                  <a:pt x="2589" y="3906566"/>
                </a:cubicBezTo>
                <a:cubicBezTo>
                  <a:pt x="33440" y="2857640"/>
                  <a:pt x="-73680" y="3363644"/>
                  <a:pt x="118499" y="2979287"/>
                </a:cubicBezTo>
                <a:cubicBezTo>
                  <a:pt x="226906" y="2762474"/>
                  <a:pt x="118796" y="2929571"/>
                  <a:pt x="208651" y="2824740"/>
                </a:cubicBezTo>
                <a:cubicBezTo>
                  <a:pt x="244787" y="2782581"/>
                  <a:pt x="261402" y="2740827"/>
                  <a:pt x="311682" y="2708831"/>
                </a:cubicBezTo>
                <a:cubicBezTo>
                  <a:pt x="352623" y="2682778"/>
                  <a:pt x="434895" y="2676510"/>
                  <a:pt x="479107" y="2670194"/>
                </a:cubicBezTo>
                <a:cubicBezTo>
                  <a:pt x="642085" y="2588704"/>
                  <a:pt x="462005" y="2668029"/>
                  <a:pt x="659411" y="2618678"/>
                </a:cubicBezTo>
                <a:cubicBezTo>
                  <a:pt x="694995" y="2609782"/>
                  <a:pt x="726636" y="2587999"/>
                  <a:pt x="762442" y="2580042"/>
                </a:cubicBezTo>
                <a:cubicBezTo>
                  <a:pt x="804558" y="2570683"/>
                  <a:pt x="848574" y="2573626"/>
                  <a:pt x="891231" y="2567163"/>
                </a:cubicBezTo>
                <a:cubicBezTo>
                  <a:pt x="990320" y="2552150"/>
                  <a:pt x="1088707" y="2532820"/>
                  <a:pt x="1187445" y="2515648"/>
                </a:cubicBezTo>
                <a:lnTo>
                  <a:pt x="2320786" y="2528526"/>
                </a:lnTo>
                <a:cubicBezTo>
                  <a:pt x="2342671" y="2528997"/>
                  <a:pt x="2364213" y="2535115"/>
                  <a:pt x="2385180" y="2541405"/>
                </a:cubicBezTo>
                <a:cubicBezTo>
                  <a:pt x="2407324" y="2548048"/>
                  <a:pt x="2428110" y="2558577"/>
                  <a:pt x="2449575" y="2567163"/>
                </a:cubicBezTo>
                <a:cubicBezTo>
                  <a:pt x="2466747" y="2588628"/>
                  <a:pt x="2482989" y="2610870"/>
                  <a:pt x="2501090" y="2631557"/>
                </a:cubicBezTo>
                <a:cubicBezTo>
                  <a:pt x="2513084" y="2645264"/>
                  <a:pt x="2528193" y="2656097"/>
                  <a:pt x="2539727" y="2670194"/>
                </a:cubicBezTo>
                <a:cubicBezTo>
                  <a:pt x="2566912" y="2703420"/>
                  <a:pt x="2617000" y="2773225"/>
                  <a:pt x="2617000" y="2773225"/>
                </a:cubicBezTo>
                <a:cubicBezTo>
                  <a:pt x="2575792" y="2938054"/>
                  <a:pt x="2631179" y="2836665"/>
                  <a:pt x="2488211" y="2914893"/>
                </a:cubicBezTo>
                <a:cubicBezTo>
                  <a:pt x="2292485" y="3021988"/>
                  <a:pt x="2122362" y="3185632"/>
                  <a:pt x="1908662" y="3249743"/>
                </a:cubicBezTo>
                <a:cubicBezTo>
                  <a:pt x="1865732" y="3262622"/>
                  <a:pt x="1823355" y="3277509"/>
                  <a:pt x="1779873" y="3288380"/>
                </a:cubicBezTo>
                <a:cubicBezTo>
                  <a:pt x="1598542" y="3333713"/>
                  <a:pt x="1774509" y="3277289"/>
                  <a:pt x="1663963" y="3314138"/>
                </a:cubicBezTo>
                <a:cubicBezTo>
                  <a:pt x="1389214" y="3309845"/>
                  <a:pt x="1114246" y="3313025"/>
                  <a:pt x="839715" y="3301259"/>
                </a:cubicBezTo>
                <a:cubicBezTo>
                  <a:pt x="812589" y="3300096"/>
                  <a:pt x="789224" y="3279965"/>
                  <a:pt x="762442" y="3275501"/>
                </a:cubicBezTo>
                <a:lnTo>
                  <a:pt x="685169" y="3262622"/>
                </a:lnTo>
                <a:cubicBezTo>
                  <a:pt x="659411" y="3245450"/>
                  <a:pt x="634636" y="3226705"/>
                  <a:pt x="607896" y="3211107"/>
                </a:cubicBezTo>
                <a:cubicBezTo>
                  <a:pt x="583021" y="3196596"/>
                  <a:pt x="554584" y="3188445"/>
                  <a:pt x="530622" y="3172470"/>
                </a:cubicBezTo>
                <a:cubicBezTo>
                  <a:pt x="515468" y="3162367"/>
                  <a:pt x="505815" y="3145686"/>
                  <a:pt x="491986" y="3133833"/>
                </a:cubicBezTo>
                <a:cubicBezTo>
                  <a:pt x="367833" y="3027416"/>
                  <a:pt x="515847" y="3170575"/>
                  <a:pt x="388955" y="3043681"/>
                </a:cubicBezTo>
                <a:cubicBezTo>
                  <a:pt x="384662" y="3030802"/>
                  <a:pt x="379805" y="3018098"/>
                  <a:pt x="376076" y="3005045"/>
                </a:cubicBezTo>
                <a:cubicBezTo>
                  <a:pt x="363951" y="2962609"/>
                  <a:pt x="359170" y="2933395"/>
                  <a:pt x="350318" y="2889135"/>
                </a:cubicBezTo>
                <a:cubicBezTo>
                  <a:pt x="354611" y="2614386"/>
                  <a:pt x="294237" y="2330876"/>
                  <a:pt x="363197" y="2064887"/>
                </a:cubicBezTo>
                <a:cubicBezTo>
                  <a:pt x="391477" y="1955808"/>
                  <a:pt x="548636" y="1932513"/>
                  <a:pt x="620775" y="1845946"/>
                </a:cubicBezTo>
                <a:cubicBezTo>
                  <a:pt x="663704" y="1794431"/>
                  <a:pt x="707672" y="1743763"/>
                  <a:pt x="749563" y="1691400"/>
                </a:cubicBezTo>
                <a:cubicBezTo>
                  <a:pt x="759232" y="1679313"/>
                  <a:pt x="760725" y="1657915"/>
                  <a:pt x="775321" y="1652763"/>
                </a:cubicBezTo>
                <a:cubicBezTo>
                  <a:pt x="837247" y="1630907"/>
                  <a:pt x="904110" y="1627005"/>
                  <a:pt x="968504" y="1614126"/>
                </a:cubicBezTo>
                <a:cubicBezTo>
                  <a:pt x="1298799" y="1471163"/>
                  <a:pt x="1625823" y="1274024"/>
                  <a:pt x="1985935" y="1202002"/>
                </a:cubicBezTo>
                <a:cubicBezTo>
                  <a:pt x="2019874" y="1195214"/>
                  <a:pt x="2054622" y="1193417"/>
                  <a:pt x="2088966" y="1189124"/>
                </a:cubicBezTo>
                <a:cubicBezTo>
                  <a:pt x="2204928" y="1150470"/>
                  <a:pt x="2174999" y="1154047"/>
                  <a:pt x="2398059" y="1214881"/>
                </a:cubicBezTo>
                <a:cubicBezTo>
                  <a:pt x="2411156" y="1218453"/>
                  <a:pt x="2404867" y="1241376"/>
                  <a:pt x="2410938" y="1253518"/>
                </a:cubicBezTo>
                <a:cubicBezTo>
                  <a:pt x="2417860" y="1267363"/>
                  <a:pt x="2428110" y="1279276"/>
                  <a:pt x="2436696" y="1292155"/>
                </a:cubicBezTo>
                <a:cubicBezTo>
                  <a:pt x="2323583" y="1518381"/>
                  <a:pt x="2356230" y="1479870"/>
                  <a:pt x="2204876" y="1678521"/>
                </a:cubicBezTo>
                <a:cubicBezTo>
                  <a:pt x="2127311" y="1780324"/>
                  <a:pt x="2155733" y="1757421"/>
                  <a:pt x="2063208" y="1794431"/>
                </a:cubicBezTo>
                <a:cubicBezTo>
                  <a:pt x="1764386" y="1776136"/>
                  <a:pt x="1571315" y="1847024"/>
                  <a:pt x="1354870" y="1717157"/>
                </a:cubicBezTo>
                <a:cubicBezTo>
                  <a:pt x="1336464" y="1706114"/>
                  <a:pt x="1321761" y="1689564"/>
                  <a:pt x="1303355" y="1678521"/>
                </a:cubicBezTo>
                <a:cubicBezTo>
                  <a:pt x="1278661" y="1663705"/>
                  <a:pt x="1250378" y="1655345"/>
                  <a:pt x="1226082" y="1639884"/>
                </a:cubicBezTo>
                <a:cubicBezTo>
                  <a:pt x="1202891" y="1625126"/>
                  <a:pt x="1183918" y="1604537"/>
                  <a:pt x="1161687" y="1588369"/>
                </a:cubicBezTo>
                <a:cubicBezTo>
                  <a:pt x="1136651" y="1570161"/>
                  <a:pt x="1109775" y="1554606"/>
                  <a:pt x="1084414" y="1536853"/>
                </a:cubicBezTo>
                <a:cubicBezTo>
                  <a:pt x="1066830" y="1524544"/>
                  <a:pt x="1050483" y="1510526"/>
                  <a:pt x="1032899" y="1498217"/>
                </a:cubicBezTo>
                <a:cubicBezTo>
                  <a:pt x="1007538" y="1480464"/>
                  <a:pt x="955625" y="1446701"/>
                  <a:pt x="955625" y="1446701"/>
                </a:cubicBezTo>
                <a:cubicBezTo>
                  <a:pt x="947039" y="1433822"/>
                  <a:pt x="936790" y="1421908"/>
                  <a:pt x="929868" y="1408064"/>
                </a:cubicBezTo>
                <a:cubicBezTo>
                  <a:pt x="856760" y="1261846"/>
                  <a:pt x="1051805" y="988818"/>
                  <a:pt x="1071535" y="944425"/>
                </a:cubicBezTo>
                <a:cubicBezTo>
                  <a:pt x="1113706" y="849541"/>
                  <a:pt x="1175656" y="764735"/>
                  <a:pt x="1226082" y="673969"/>
                </a:cubicBezTo>
                <a:cubicBezTo>
                  <a:pt x="1234508" y="658803"/>
                  <a:pt x="1268701" y="579834"/>
                  <a:pt x="1290476" y="558059"/>
                </a:cubicBezTo>
                <a:cubicBezTo>
                  <a:pt x="1305654" y="542881"/>
                  <a:pt x="1322002" y="527244"/>
                  <a:pt x="1341991" y="519422"/>
                </a:cubicBezTo>
                <a:cubicBezTo>
                  <a:pt x="1421646" y="488252"/>
                  <a:pt x="1586690" y="442149"/>
                  <a:pt x="1586690" y="442149"/>
                </a:cubicBezTo>
                <a:cubicBezTo>
                  <a:pt x="1698307" y="450735"/>
                  <a:pt x="1811466" y="447523"/>
                  <a:pt x="1921541" y="467907"/>
                </a:cubicBezTo>
                <a:cubicBezTo>
                  <a:pt x="1934889" y="470379"/>
                  <a:pt x="1925729" y="496114"/>
                  <a:pt x="1934420" y="506543"/>
                </a:cubicBezTo>
                <a:cubicBezTo>
                  <a:pt x="1988395" y="571313"/>
                  <a:pt x="1981184" y="515172"/>
                  <a:pt x="2011693" y="583817"/>
                </a:cubicBezTo>
                <a:cubicBezTo>
                  <a:pt x="2022720" y="608628"/>
                  <a:pt x="2037451" y="661090"/>
                  <a:pt x="2037451" y="661090"/>
                </a:cubicBezTo>
                <a:cubicBezTo>
                  <a:pt x="2033158" y="691141"/>
                  <a:pt x="2036901" y="723503"/>
                  <a:pt x="2024572" y="751242"/>
                </a:cubicBezTo>
                <a:cubicBezTo>
                  <a:pt x="2018285" y="765387"/>
                  <a:pt x="1996880" y="766055"/>
                  <a:pt x="1985935" y="777000"/>
                </a:cubicBezTo>
                <a:cubicBezTo>
                  <a:pt x="1974990" y="787945"/>
                  <a:pt x="1971122" y="804691"/>
                  <a:pt x="1960177" y="815636"/>
                </a:cubicBezTo>
                <a:cubicBezTo>
                  <a:pt x="1929238" y="846575"/>
                  <a:pt x="1919567" y="838560"/>
                  <a:pt x="1882904" y="854273"/>
                </a:cubicBezTo>
                <a:cubicBezTo>
                  <a:pt x="1850178" y="868299"/>
                  <a:pt x="1827731" y="886549"/>
                  <a:pt x="1792752" y="892909"/>
                </a:cubicBezTo>
                <a:cubicBezTo>
                  <a:pt x="1695630" y="910567"/>
                  <a:pt x="1558566" y="912815"/>
                  <a:pt x="1470780" y="918667"/>
                </a:cubicBezTo>
                <a:cubicBezTo>
                  <a:pt x="1414931" y="922390"/>
                  <a:pt x="1359163" y="927253"/>
                  <a:pt x="1303355" y="931546"/>
                </a:cubicBezTo>
                <a:cubicBezTo>
                  <a:pt x="1196031" y="922960"/>
                  <a:pt x="1088437" y="917258"/>
                  <a:pt x="981383" y="905788"/>
                </a:cubicBezTo>
                <a:cubicBezTo>
                  <a:pt x="967885" y="904342"/>
                  <a:pt x="953347" y="901390"/>
                  <a:pt x="942746" y="892909"/>
                </a:cubicBezTo>
                <a:cubicBezTo>
                  <a:pt x="930660" y="883240"/>
                  <a:pt x="925575" y="867152"/>
                  <a:pt x="916989" y="854273"/>
                </a:cubicBezTo>
                <a:cubicBezTo>
                  <a:pt x="884340" y="723675"/>
                  <a:pt x="864118" y="666081"/>
                  <a:pt x="929868" y="480786"/>
                </a:cubicBezTo>
                <a:cubicBezTo>
                  <a:pt x="945396" y="437024"/>
                  <a:pt x="1005753" y="427056"/>
                  <a:pt x="1045777" y="403512"/>
                </a:cubicBezTo>
                <a:cubicBezTo>
                  <a:pt x="1078873" y="384044"/>
                  <a:pt x="1116571" y="372856"/>
                  <a:pt x="1148808" y="351997"/>
                </a:cubicBezTo>
                <a:cubicBezTo>
                  <a:pt x="1189903" y="325406"/>
                  <a:pt x="1223991" y="288996"/>
                  <a:pt x="1264718" y="261845"/>
                </a:cubicBezTo>
                <a:cubicBezTo>
                  <a:pt x="1288679" y="245871"/>
                  <a:pt x="1318030" y="239182"/>
                  <a:pt x="1341991" y="223208"/>
                </a:cubicBezTo>
                <a:cubicBezTo>
                  <a:pt x="1454521" y="148187"/>
                  <a:pt x="1303310" y="212183"/>
                  <a:pt x="1432144" y="171693"/>
                </a:cubicBezTo>
                <a:cubicBezTo>
                  <a:pt x="1565545" y="129767"/>
                  <a:pt x="1694270" y="70328"/>
                  <a:pt x="1831389" y="42904"/>
                </a:cubicBezTo>
                <a:lnTo>
                  <a:pt x="1960177" y="17146"/>
                </a:lnTo>
                <a:cubicBezTo>
                  <a:pt x="2240223" y="30482"/>
                  <a:pt x="2190271" y="-50701"/>
                  <a:pt x="2243513" y="5578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590" y="-5385680"/>
            <a:ext cx="2999139" cy="50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.ag-j.or.jp/guide/2018/img/201803042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9" y="1027908"/>
            <a:ext cx="9923236" cy="74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1.71806 L -0.00785 0.88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350" y="-1189291"/>
            <a:ext cx="15134166" cy="88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9237" y="0"/>
            <a:ext cx="1640195" cy="27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ハート 7"/>
          <p:cNvSpPr/>
          <p:nvPr/>
        </p:nvSpPr>
        <p:spPr>
          <a:xfrm>
            <a:off x="4687194" y="3338032"/>
            <a:ext cx="1455313" cy="1326524"/>
          </a:xfrm>
          <a:prstGeom prst="hear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4 5"/>
          <p:cNvSpPr/>
          <p:nvPr/>
        </p:nvSpPr>
        <p:spPr>
          <a:xfrm>
            <a:off x="4976969" y="3543323"/>
            <a:ext cx="875764" cy="927275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7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529" y="390525"/>
            <a:ext cx="8484103" cy="1055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5539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せか</a:t>
            </a:r>
            <a:r>
              <a:rPr lang="ja-JP" altLang="en-US" sz="553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いふくいんか</a:t>
            </a:r>
            <a:r>
              <a:rPr lang="ja-JP" altLang="en-US" sz="5539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のしゅ</a:t>
            </a:r>
            <a:r>
              <a:rPr lang="ja-JP" altLang="en-US" sz="553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やく</a:t>
            </a:r>
          </a:p>
        </p:txBody>
      </p:sp>
      <p:pic>
        <p:nvPicPr>
          <p:cNvPr id="39939" name="Picture 5" descr="gospic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0238"/>
            <a:ext cx="4052888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9" descr="MCj04187920000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839" y="1766889"/>
            <a:ext cx="2847975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Line 10"/>
          <p:cNvSpPr>
            <a:spLocks noChangeShapeType="1"/>
          </p:cNvSpPr>
          <p:nvPr/>
        </p:nvSpPr>
        <p:spPr bwMode="auto">
          <a:xfrm>
            <a:off x="6880225" y="2830513"/>
            <a:ext cx="0" cy="931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2" name="Line 11"/>
          <p:cNvSpPr>
            <a:spLocks noChangeShapeType="1"/>
          </p:cNvSpPr>
          <p:nvPr/>
        </p:nvSpPr>
        <p:spPr bwMode="auto">
          <a:xfrm>
            <a:off x="6481763" y="3095625"/>
            <a:ext cx="7302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星 4 6"/>
          <p:cNvSpPr/>
          <p:nvPr/>
        </p:nvSpPr>
        <p:spPr>
          <a:xfrm>
            <a:off x="3953411" y="3329479"/>
            <a:ext cx="875764" cy="927275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131825" y="1326272"/>
            <a:ext cx="3783556" cy="34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033" y="-4670610"/>
            <a:ext cx="2999139" cy="50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7 -1.71805 L -0.00786 0.8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18/img/2018030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820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3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8/img/2018030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01" y="-985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48380" y="677101"/>
            <a:ext cx="694132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二日たってむかう</a:t>
            </a:r>
            <a:endParaRPr lang="ja-JP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8/img/20180304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27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8/img/2018030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108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8/img/2018030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8/img/2018030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8/img/2018030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-27260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8/img/2018030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51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79</Words>
  <Application>Microsoft Office PowerPoint</Application>
  <PresentationFormat>A4 210 x 297 mm</PresentationFormat>
  <Paragraphs>17</Paragraphs>
  <Slides>19</Slides>
  <Notes>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Gulim</vt:lpstr>
      <vt:lpstr>HGP創英角ｺﾞｼｯｸUB</vt:lpstr>
      <vt:lpstr>ＭＳ Ｐゴシック</vt:lpstr>
      <vt:lpstr>Arial</vt:lpstr>
      <vt:lpstr>Calibri</vt:lpstr>
      <vt:lpstr>Calibri Light</vt:lpstr>
      <vt:lpstr>HY헤드라인M</vt:lpstr>
      <vt:lpstr>Lucida Grande</vt:lpstr>
      <vt:lpstr>제주고딕OTF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ラザロよでてきなさい！</vt:lpstr>
      <vt:lpstr>PowerPoint プレゼンテーション</vt:lpstr>
      <vt:lpstr>わたしもいぜんは・・・・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せかいふくいんかのしゅやく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43</cp:revision>
  <cp:lastPrinted>2015-05-23T23:05:34Z</cp:lastPrinted>
  <dcterms:created xsi:type="dcterms:W3CDTF">2015-05-23T10:58:36Z</dcterms:created>
  <dcterms:modified xsi:type="dcterms:W3CDTF">2020-09-02T06:04:07Z</dcterms:modified>
</cp:coreProperties>
</file>