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84" r:id="rId5"/>
    <p:sldId id="256" r:id="rId6"/>
    <p:sldId id="261" r:id="rId7"/>
    <p:sldId id="257" r:id="rId8"/>
    <p:sldId id="273" r:id="rId9"/>
    <p:sldId id="274" r:id="rId10"/>
    <p:sldId id="282" r:id="rId11"/>
    <p:sldId id="283" r:id="rId12"/>
    <p:sldId id="264" r:id="rId13"/>
    <p:sldId id="262" r:id="rId14"/>
    <p:sldId id="286" r:id="rId15"/>
    <p:sldId id="290" r:id="rId16"/>
    <p:sldId id="285" r:id="rId17"/>
    <p:sldId id="263" r:id="rId18"/>
    <p:sldId id="276" r:id="rId19"/>
    <p:sldId id="278" r:id="rId20"/>
    <p:sldId id="279" r:id="rId21"/>
    <p:sldId id="281" r:id="rId22"/>
    <p:sldId id="288" r:id="rId23"/>
    <p:sldId id="289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55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0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02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7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8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83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3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35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0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F177-5B33-4EF3-B9B5-3E2DD2890E4B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5C56-A31C-4650-9F57-A18F8E237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4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653" y="29791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6600" dirty="0" smtClean="0"/>
              <a:t>ネヘミヤ　１話</a:t>
            </a:r>
            <a:r>
              <a:rPr kumimoji="1" lang="en-US" altLang="ja-JP" sz="8800" dirty="0" smtClean="0"/>
              <a:t/>
            </a:r>
            <a:br>
              <a:rPr kumimoji="1" lang="en-US" altLang="ja-JP" sz="8800" dirty="0" smtClean="0"/>
            </a:br>
            <a:r>
              <a:rPr kumimoji="1" lang="ja-JP" altLang="en-US" sz="8800" dirty="0" smtClean="0"/>
              <a:t>きょう</a:t>
            </a:r>
            <a:r>
              <a:rPr kumimoji="1" lang="ja-JP" altLang="en-US" sz="8800" dirty="0" smtClean="0"/>
              <a:t>かいをあいした</a:t>
            </a:r>
            <a:r>
              <a:rPr kumimoji="1" lang="en-US" altLang="ja-JP" sz="8800" dirty="0" smtClean="0"/>
              <a:t/>
            </a:r>
            <a:br>
              <a:rPr kumimoji="1" lang="en-US" altLang="ja-JP" sz="8800" dirty="0" smtClean="0"/>
            </a:br>
            <a:r>
              <a:rPr lang="ja-JP" altLang="en-US" sz="8800" dirty="0" smtClean="0"/>
              <a:t>ネヘミヤ</a:t>
            </a:r>
            <a:r>
              <a:rPr lang="en-US" altLang="ja-JP" sz="8800" dirty="0" smtClean="0"/>
              <a:t/>
            </a:r>
            <a:br>
              <a:rPr lang="en-US" altLang="ja-JP" sz="8800" dirty="0" smtClean="0"/>
            </a:br>
            <a:r>
              <a:rPr lang="en-US" altLang="ja-JP" sz="8800" dirty="0"/>
              <a:t/>
            </a:r>
            <a:br>
              <a:rPr lang="en-US" altLang="ja-JP" sz="8800" dirty="0"/>
            </a:br>
            <a:r>
              <a:rPr lang="ja-JP" altLang="en-US" sz="5400" dirty="0" smtClean="0"/>
              <a:t>ネヘミヤ１しょう４～１１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707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734793" cy="9009866"/>
          </a:xfrm>
        </p:spPr>
      </p:pic>
      <p:grpSp>
        <p:nvGrpSpPr>
          <p:cNvPr id="5" name="グループ化 4"/>
          <p:cNvGrpSpPr/>
          <p:nvPr/>
        </p:nvGrpSpPr>
        <p:grpSpPr>
          <a:xfrm>
            <a:off x="2336010" y="2958420"/>
            <a:ext cx="780805" cy="1792151"/>
            <a:chOff x="4556696" y="3514540"/>
            <a:chExt cx="988487" cy="2542317"/>
          </a:xfrm>
        </p:grpSpPr>
        <p:sp>
          <p:nvSpPr>
            <p:cNvPr id="6" name="フリーフォーム 5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810128" y="3013626"/>
            <a:ext cx="526742" cy="1792151"/>
            <a:chOff x="4556696" y="3514540"/>
            <a:chExt cx="988487" cy="2542317"/>
          </a:xfrm>
        </p:grpSpPr>
        <p:sp>
          <p:nvSpPr>
            <p:cNvPr id="9" name="フリーフォーム 8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四角形吹き出し 2"/>
          <p:cNvSpPr/>
          <p:nvPr/>
        </p:nvSpPr>
        <p:spPr>
          <a:xfrm>
            <a:off x="4775530" y="-203137"/>
            <a:ext cx="4160262" cy="4134118"/>
          </a:xfrm>
          <a:prstGeom prst="wedgeRectCallout">
            <a:avLst>
              <a:gd name="adj1" fmla="val -44670"/>
              <a:gd name="adj2" fmla="val 6312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まちを</a:t>
            </a:r>
            <a:endParaRPr kumimoji="1" lang="en-US" altLang="ja-JP" sz="4800" dirty="0" smtClean="0"/>
          </a:p>
          <a:p>
            <a:pPr algn="ctr"/>
            <a:r>
              <a:rPr lang="ja-JP" altLang="en-US" sz="4800" dirty="0" smtClean="0"/>
              <a:t>なおさせて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ください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395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" b="89888" l="99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243" y="-182880"/>
            <a:ext cx="18165391" cy="8441172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4833257" y="4310743"/>
            <a:ext cx="1311845" cy="653143"/>
          </a:xfrm>
          <a:custGeom>
            <a:avLst/>
            <a:gdLst>
              <a:gd name="connsiteX0" fmla="*/ 0 w 1311845"/>
              <a:gd name="connsiteY0" fmla="*/ 0 h 653143"/>
              <a:gd name="connsiteX1" fmla="*/ 1306286 w 1311845"/>
              <a:gd name="connsiteY1" fmla="*/ 26126 h 653143"/>
              <a:gd name="connsiteX2" fmla="*/ 1254034 w 1311845"/>
              <a:gd name="connsiteY2" fmla="*/ 78377 h 653143"/>
              <a:gd name="connsiteX3" fmla="*/ 1175657 w 1311845"/>
              <a:gd name="connsiteY3" fmla="*/ 209006 h 653143"/>
              <a:gd name="connsiteX4" fmla="*/ 1018903 w 1311845"/>
              <a:gd name="connsiteY4" fmla="*/ 391886 h 653143"/>
              <a:gd name="connsiteX5" fmla="*/ 783772 w 1311845"/>
              <a:gd name="connsiteY5" fmla="*/ 548640 h 653143"/>
              <a:gd name="connsiteX6" fmla="*/ 705394 w 1311845"/>
              <a:gd name="connsiteY6" fmla="*/ 600891 h 653143"/>
              <a:gd name="connsiteX7" fmla="*/ 548640 w 1311845"/>
              <a:gd name="connsiteY7" fmla="*/ 653143 h 653143"/>
              <a:gd name="connsiteX8" fmla="*/ 339634 w 1311845"/>
              <a:gd name="connsiteY8" fmla="*/ 600891 h 653143"/>
              <a:gd name="connsiteX9" fmla="*/ 287383 w 1311845"/>
              <a:gd name="connsiteY9" fmla="*/ 522514 h 653143"/>
              <a:gd name="connsiteX10" fmla="*/ 156754 w 1311845"/>
              <a:gd name="connsiteY10" fmla="*/ 339634 h 653143"/>
              <a:gd name="connsiteX11" fmla="*/ 104503 w 1311845"/>
              <a:gd name="connsiteY11" fmla="*/ 182880 h 653143"/>
              <a:gd name="connsiteX12" fmla="*/ 52252 w 1311845"/>
              <a:gd name="connsiteY12" fmla="*/ 78377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1845" h="653143">
                <a:moveTo>
                  <a:pt x="0" y="0"/>
                </a:moveTo>
                <a:cubicBezTo>
                  <a:pt x="435429" y="8709"/>
                  <a:pt x="871618" y="-1041"/>
                  <a:pt x="1306286" y="26126"/>
                </a:cubicBezTo>
                <a:cubicBezTo>
                  <a:pt x="1330870" y="27662"/>
                  <a:pt x="1266707" y="57256"/>
                  <a:pt x="1254034" y="78377"/>
                </a:cubicBezTo>
                <a:cubicBezTo>
                  <a:pt x="1063472" y="395980"/>
                  <a:pt x="1387495" y="-55792"/>
                  <a:pt x="1175657" y="209006"/>
                </a:cubicBezTo>
                <a:cubicBezTo>
                  <a:pt x="1108123" y="293424"/>
                  <a:pt x="1126714" y="320012"/>
                  <a:pt x="1018903" y="391886"/>
                </a:cubicBezTo>
                <a:lnTo>
                  <a:pt x="783772" y="548640"/>
                </a:lnTo>
                <a:cubicBezTo>
                  <a:pt x="757646" y="566057"/>
                  <a:pt x="735182" y="590962"/>
                  <a:pt x="705394" y="600891"/>
                </a:cubicBezTo>
                <a:lnTo>
                  <a:pt x="548640" y="653143"/>
                </a:lnTo>
                <a:cubicBezTo>
                  <a:pt x="542134" y="651842"/>
                  <a:pt x="366412" y="622314"/>
                  <a:pt x="339634" y="600891"/>
                </a:cubicBezTo>
                <a:cubicBezTo>
                  <a:pt x="315115" y="581276"/>
                  <a:pt x="307484" y="546635"/>
                  <a:pt x="287383" y="522514"/>
                </a:cubicBezTo>
                <a:cubicBezTo>
                  <a:pt x="190267" y="405975"/>
                  <a:pt x="216253" y="488381"/>
                  <a:pt x="156754" y="339634"/>
                </a:cubicBezTo>
                <a:cubicBezTo>
                  <a:pt x="136299" y="288496"/>
                  <a:pt x="135054" y="228708"/>
                  <a:pt x="104503" y="182880"/>
                </a:cubicBezTo>
                <a:cubicBezTo>
                  <a:pt x="47421" y="97257"/>
                  <a:pt x="52252" y="135902"/>
                  <a:pt x="52252" y="78377"/>
                </a:cubicBezTo>
              </a:path>
            </a:pathLst>
          </a:cu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6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2" y="-1"/>
            <a:ext cx="12272764" cy="707901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100000" l="0" r="89861">
                        <a14:foregroundMark x1="14115" y1="72472" x2="24254" y2="98876"/>
                        <a14:foregroundMark x1="33002" y1="69663" x2="18489" y2="98315"/>
                        <a14:foregroundMark x1="33400" y1="81461" x2="34394" y2="96629"/>
                        <a14:foregroundMark x1="30616" y1="78933" x2="27435" y2="99719"/>
                        <a14:foregroundMark x1="36581" y1="79775" x2="40755" y2="98315"/>
                        <a14:foregroundMark x1="12525" y1="71629" x2="596" y2="84551"/>
                        <a14:foregroundMark x1="11332" y1="85112" x2="11928" y2="99719"/>
                        <a14:foregroundMark x1="7555" y1="83989" x2="2187" y2="99719"/>
                        <a14:backgroundMark x1="41153" y1="30337" x2="44533" y2="62360"/>
                        <a14:backgroundMark x1="38767" y1="24719" x2="35586" y2="4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76" y="-2132465"/>
            <a:ext cx="13973080" cy="89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84" y="-128789"/>
            <a:ext cx="12972967" cy="760152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9" y="4215830"/>
            <a:ext cx="2844441" cy="264217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289161" y="4886287"/>
            <a:ext cx="229421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トビヤ</a:t>
            </a:r>
            <a:endParaRPr lang="ja-JP" alt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198" y="5311497"/>
            <a:ext cx="400943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サヌバラテ</a:t>
            </a:r>
            <a:endParaRPr lang="ja-JP" alt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1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7896" y="2044566"/>
            <a:ext cx="113709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8800" dirty="0" err="1" smtClean="0"/>
              <a:t>てんかみごじ</a:t>
            </a:r>
            <a:r>
              <a:rPr kumimoji="1" lang="ja-JP" altLang="en-US" sz="8800" dirty="0" smtClean="0"/>
              <a:t>しんが</a:t>
            </a:r>
            <a:endParaRPr kumimoji="1" lang="en-US" altLang="ja-JP" sz="8800" dirty="0" smtClean="0"/>
          </a:p>
          <a:p>
            <a:pPr marL="0" indent="0">
              <a:buNone/>
            </a:pPr>
            <a:r>
              <a:rPr kumimoji="1" lang="ja-JP" altLang="en-US" sz="8800" dirty="0" smtClean="0"/>
              <a:t>せいこうさせてくださる</a:t>
            </a:r>
            <a:endParaRPr kumimoji="1" lang="en-US" altLang="ja-JP" sz="8800" dirty="0" smtClean="0"/>
          </a:p>
          <a:p>
            <a:pPr marL="0" indent="0">
              <a:buNone/>
            </a:pPr>
            <a:r>
              <a:rPr lang="ja-JP" altLang="en-US" sz="8800" dirty="0" smtClean="0"/>
              <a:t>（ネヘミヤ２：２０）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601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791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679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3935760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4185061" y="2715600"/>
            <a:ext cx="402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創世記３：１５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1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3800" y="-311728"/>
            <a:ext cx="22578537" cy="1322991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4513">
            <a:off x="4673780" y="4063725"/>
            <a:ext cx="2844441" cy="26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6" y="0"/>
            <a:ext cx="11075126" cy="7389185"/>
          </a:xfrm>
        </p:spPr>
      </p:pic>
      <p:grpSp>
        <p:nvGrpSpPr>
          <p:cNvPr id="8" name="グループ化 7"/>
          <p:cNvGrpSpPr/>
          <p:nvPr/>
        </p:nvGrpSpPr>
        <p:grpSpPr>
          <a:xfrm rot="10800000">
            <a:off x="4610780" y="8084423"/>
            <a:ext cx="2970440" cy="2743979"/>
            <a:chOff x="-7960451" y="1412149"/>
            <a:chExt cx="4286250" cy="398145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0451" y="1412149"/>
              <a:ext cx="4286250" cy="3981450"/>
            </a:xfrm>
            <a:prstGeom prst="rect">
              <a:avLst/>
            </a:prstGeom>
          </p:spPr>
        </p:pic>
        <p:sp>
          <p:nvSpPr>
            <p:cNvPr id="6" name="フリーフォーム 5"/>
            <p:cNvSpPr/>
            <p:nvPr/>
          </p:nvSpPr>
          <p:spPr>
            <a:xfrm>
              <a:off x="-6647693" y="2877481"/>
              <a:ext cx="1660734" cy="738733"/>
            </a:xfrm>
            <a:custGeom>
              <a:avLst/>
              <a:gdLst>
                <a:gd name="connsiteX0" fmla="*/ 262456 w 1788761"/>
                <a:gd name="connsiteY0" fmla="*/ 365760 h 1072517"/>
                <a:gd name="connsiteX1" fmla="*/ 366959 w 1788761"/>
                <a:gd name="connsiteY1" fmla="*/ 156755 h 1072517"/>
                <a:gd name="connsiteX2" fmla="*/ 445336 w 1788761"/>
                <a:gd name="connsiteY2" fmla="*/ 130629 h 1072517"/>
                <a:gd name="connsiteX3" fmla="*/ 497588 w 1788761"/>
                <a:gd name="connsiteY3" fmla="*/ 78377 h 1072517"/>
                <a:gd name="connsiteX4" fmla="*/ 837222 w 1788761"/>
                <a:gd name="connsiteY4" fmla="*/ 0 h 1072517"/>
                <a:gd name="connsiteX5" fmla="*/ 1385862 w 1788761"/>
                <a:gd name="connsiteY5" fmla="*/ 26126 h 1072517"/>
                <a:gd name="connsiteX6" fmla="*/ 1542616 w 1788761"/>
                <a:gd name="connsiteY6" fmla="*/ 78377 h 1072517"/>
                <a:gd name="connsiteX7" fmla="*/ 1725496 w 1788761"/>
                <a:gd name="connsiteY7" fmla="*/ 365760 h 1072517"/>
                <a:gd name="connsiteX8" fmla="*/ 1751622 w 1788761"/>
                <a:gd name="connsiteY8" fmla="*/ 444137 h 1072517"/>
                <a:gd name="connsiteX9" fmla="*/ 1777748 w 1788761"/>
                <a:gd name="connsiteY9" fmla="*/ 522515 h 1072517"/>
                <a:gd name="connsiteX10" fmla="*/ 1673245 w 1788761"/>
                <a:gd name="connsiteY10" fmla="*/ 914400 h 1072517"/>
                <a:gd name="connsiteX11" fmla="*/ 1568742 w 1788761"/>
                <a:gd name="connsiteY11" fmla="*/ 940526 h 1072517"/>
                <a:gd name="connsiteX12" fmla="*/ 1359736 w 1788761"/>
                <a:gd name="connsiteY12" fmla="*/ 862149 h 1072517"/>
                <a:gd name="connsiteX13" fmla="*/ 1281359 w 1788761"/>
                <a:gd name="connsiteY13" fmla="*/ 809897 h 1072517"/>
                <a:gd name="connsiteX14" fmla="*/ 1176856 w 1788761"/>
                <a:gd name="connsiteY14" fmla="*/ 783772 h 1072517"/>
                <a:gd name="connsiteX15" fmla="*/ 784971 w 1788761"/>
                <a:gd name="connsiteY15" fmla="*/ 809897 h 1072517"/>
                <a:gd name="connsiteX16" fmla="*/ 680468 w 1788761"/>
                <a:gd name="connsiteY16" fmla="*/ 862149 h 1072517"/>
                <a:gd name="connsiteX17" fmla="*/ 445336 w 1788761"/>
                <a:gd name="connsiteY17" fmla="*/ 992777 h 1072517"/>
                <a:gd name="connsiteX18" fmla="*/ 366959 w 1788761"/>
                <a:gd name="connsiteY18" fmla="*/ 1045029 h 1072517"/>
                <a:gd name="connsiteX19" fmla="*/ 79576 w 1788761"/>
                <a:gd name="connsiteY19" fmla="*/ 1045029 h 1072517"/>
                <a:gd name="connsiteX20" fmla="*/ 27325 w 1788761"/>
                <a:gd name="connsiteY20" fmla="*/ 966652 h 1072517"/>
                <a:gd name="connsiteX21" fmla="*/ 27325 w 1788761"/>
                <a:gd name="connsiteY21" fmla="*/ 391886 h 1072517"/>
                <a:gd name="connsiteX22" fmla="*/ 79576 w 1788761"/>
                <a:gd name="connsiteY22" fmla="*/ 313509 h 1072517"/>
                <a:gd name="connsiteX23" fmla="*/ 105702 w 1788761"/>
                <a:gd name="connsiteY23" fmla="*/ 261257 h 10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8761" h="1072517">
                  <a:moveTo>
                    <a:pt x="262456" y="365760"/>
                  </a:moveTo>
                  <a:cubicBezTo>
                    <a:pt x="278235" y="326313"/>
                    <a:pt x="320922" y="193585"/>
                    <a:pt x="366959" y="156755"/>
                  </a:cubicBezTo>
                  <a:cubicBezTo>
                    <a:pt x="388463" y="139552"/>
                    <a:pt x="419210" y="139338"/>
                    <a:pt x="445336" y="130629"/>
                  </a:cubicBezTo>
                  <a:cubicBezTo>
                    <a:pt x="462753" y="113212"/>
                    <a:pt x="477093" y="92040"/>
                    <a:pt x="497588" y="78377"/>
                  </a:cubicBezTo>
                  <a:cubicBezTo>
                    <a:pt x="620113" y="-3306"/>
                    <a:pt x="669712" y="18612"/>
                    <a:pt x="837222" y="0"/>
                  </a:cubicBezTo>
                  <a:cubicBezTo>
                    <a:pt x="1020102" y="8709"/>
                    <a:pt x="1203895" y="5907"/>
                    <a:pt x="1385862" y="26126"/>
                  </a:cubicBezTo>
                  <a:cubicBezTo>
                    <a:pt x="1440603" y="32208"/>
                    <a:pt x="1542616" y="78377"/>
                    <a:pt x="1542616" y="78377"/>
                  </a:cubicBezTo>
                  <a:cubicBezTo>
                    <a:pt x="1712192" y="247953"/>
                    <a:pt x="1653771" y="150586"/>
                    <a:pt x="1725496" y="365760"/>
                  </a:cubicBezTo>
                  <a:lnTo>
                    <a:pt x="1751622" y="444137"/>
                  </a:lnTo>
                  <a:lnTo>
                    <a:pt x="1777748" y="522515"/>
                  </a:lnTo>
                  <a:cubicBezTo>
                    <a:pt x="1752655" y="873819"/>
                    <a:pt x="1866906" y="859069"/>
                    <a:pt x="1673245" y="914400"/>
                  </a:cubicBezTo>
                  <a:cubicBezTo>
                    <a:pt x="1638720" y="924264"/>
                    <a:pt x="1603576" y="931817"/>
                    <a:pt x="1568742" y="940526"/>
                  </a:cubicBezTo>
                  <a:cubicBezTo>
                    <a:pt x="1454449" y="911952"/>
                    <a:pt x="1465993" y="922867"/>
                    <a:pt x="1359736" y="862149"/>
                  </a:cubicBezTo>
                  <a:cubicBezTo>
                    <a:pt x="1332474" y="846571"/>
                    <a:pt x="1310219" y="822266"/>
                    <a:pt x="1281359" y="809897"/>
                  </a:cubicBezTo>
                  <a:cubicBezTo>
                    <a:pt x="1248356" y="795753"/>
                    <a:pt x="1211690" y="792480"/>
                    <a:pt x="1176856" y="783772"/>
                  </a:cubicBezTo>
                  <a:cubicBezTo>
                    <a:pt x="1046228" y="792480"/>
                    <a:pt x="914287" y="789479"/>
                    <a:pt x="784971" y="809897"/>
                  </a:cubicBezTo>
                  <a:cubicBezTo>
                    <a:pt x="746502" y="815971"/>
                    <a:pt x="713864" y="842111"/>
                    <a:pt x="680468" y="862149"/>
                  </a:cubicBezTo>
                  <a:cubicBezTo>
                    <a:pt x="455886" y="996899"/>
                    <a:pt x="602986" y="940229"/>
                    <a:pt x="445336" y="992777"/>
                  </a:cubicBezTo>
                  <a:cubicBezTo>
                    <a:pt x="419210" y="1010194"/>
                    <a:pt x="396747" y="1035100"/>
                    <a:pt x="366959" y="1045029"/>
                  </a:cubicBezTo>
                  <a:cubicBezTo>
                    <a:pt x="229077" y="1090990"/>
                    <a:pt x="209611" y="1071036"/>
                    <a:pt x="79576" y="1045029"/>
                  </a:cubicBezTo>
                  <a:cubicBezTo>
                    <a:pt x="62159" y="1018903"/>
                    <a:pt x="36347" y="996727"/>
                    <a:pt x="27325" y="966652"/>
                  </a:cubicBezTo>
                  <a:cubicBezTo>
                    <a:pt x="-21146" y="805083"/>
                    <a:pt x="5245" y="524367"/>
                    <a:pt x="27325" y="391886"/>
                  </a:cubicBezTo>
                  <a:cubicBezTo>
                    <a:pt x="32487" y="360914"/>
                    <a:pt x="63421" y="340434"/>
                    <a:pt x="79576" y="313509"/>
                  </a:cubicBezTo>
                  <a:cubicBezTo>
                    <a:pt x="89595" y="296811"/>
                    <a:pt x="96993" y="278674"/>
                    <a:pt x="105702" y="261257"/>
                  </a:cubicBezTo>
                </a:path>
              </a:pathLst>
            </a:custGeom>
            <a:solidFill>
              <a:srgbClr val="FFCC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-6791541" y="1817774"/>
              <a:ext cx="1804582" cy="654083"/>
            </a:xfrm>
            <a:custGeom>
              <a:avLst/>
              <a:gdLst>
                <a:gd name="connsiteX0" fmla="*/ 0 w 1804582"/>
                <a:gd name="connsiteY0" fmla="*/ 236071 h 523454"/>
                <a:gd name="connsiteX1" fmla="*/ 130628 w 1804582"/>
                <a:gd name="connsiteY1" fmla="*/ 314449 h 523454"/>
                <a:gd name="connsiteX2" fmla="*/ 209005 w 1804582"/>
                <a:gd name="connsiteY2" fmla="*/ 340574 h 523454"/>
                <a:gd name="connsiteX3" fmla="*/ 261257 w 1804582"/>
                <a:gd name="connsiteY3" fmla="*/ 392826 h 523454"/>
                <a:gd name="connsiteX4" fmla="*/ 339634 w 1804582"/>
                <a:gd name="connsiteY4" fmla="*/ 418951 h 523454"/>
                <a:gd name="connsiteX5" fmla="*/ 470262 w 1804582"/>
                <a:gd name="connsiteY5" fmla="*/ 471203 h 523454"/>
                <a:gd name="connsiteX6" fmla="*/ 574765 w 1804582"/>
                <a:gd name="connsiteY6" fmla="*/ 497329 h 523454"/>
                <a:gd name="connsiteX7" fmla="*/ 653142 w 1804582"/>
                <a:gd name="connsiteY7" fmla="*/ 523454 h 523454"/>
                <a:gd name="connsiteX8" fmla="*/ 836022 w 1804582"/>
                <a:gd name="connsiteY8" fmla="*/ 497329 h 523454"/>
                <a:gd name="connsiteX9" fmla="*/ 914400 w 1804582"/>
                <a:gd name="connsiteY9" fmla="*/ 445077 h 523454"/>
                <a:gd name="connsiteX10" fmla="*/ 1123405 w 1804582"/>
                <a:gd name="connsiteY10" fmla="*/ 288323 h 523454"/>
                <a:gd name="connsiteX11" fmla="*/ 1280160 w 1804582"/>
                <a:gd name="connsiteY11" fmla="*/ 157694 h 523454"/>
                <a:gd name="connsiteX12" fmla="*/ 1280160 w 1804582"/>
                <a:gd name="connsiteY12" fmla="*/ 940 h 523454"/>
                <a:gd name="connsiteX13" fmla="*/ 1227908 w 1804582"/>
                <a:gd name="connsiteY13" fmla="*/ 53191 h 523454"/>
                <a:gd name="connsiteX14" fmla="*/ 1201782 w 1804582"/>
                <a:gd name="connsiteY14" fmla="*/ 157694 h 523454"/>
                <a:gd name="connsiteX15" fmla="*/ 1123405 w 1804582"/>
                <a:gd name="connsiteY15" fmla="*/ 340574 h 523454"/>
                <a:gd name="connsiteX16" fmla="*/ 1149531 w 1804582"/>
                <a:gd name="connsiteY16" fmla="*/ 471203 h 523454"/>
                <a:gd name="connsiteX17" fmla="*/ 1227908 w 1804582"/>
                <a:gd name="connsiteY17" fmla="*/ 497329 h 523454"/>
                <a:gd name="connsiteX18" fmla="*/ 1541417 w 1804582"/>
                <a:gd name="connsiteY18" fmla="*/ 471203 h 523454"/>
                <a:gd name="connsiteX19" fmla="*/ 1724297 w 1804582"/>
                <a:gd name="connsiteY19" fmla="*/ 392826 h 523454"/>
                <a:gd name="connsiteX20" fmla="*/ 1802674 w 1804582"/>
                <a:gd name="connsiteY20" fmla="*/ 236071 h 523454"/>
                <a:gd name="connsiteX21" fmla="*/ 1802674 w 1804582"/>
                <a:gd name="connsiteY21" fmla="*/ 157694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4582" h="523454">
                  <a:moveTo>
                    <a:pt x="0" y="236071"/>
                  </a:moveTo>
                  <a:cubicBezTo>
                    <a:pt x="43543" y="262197"/>
                    <a:pt x="85210" y="291740"/>
                    <a:pt x="130628" y="314449"/>
                  </a:cubicBezTo>
                  <a:cubicBezTo>
                    <a:pt x="155259" y="326765"/>
                    <a:pt x="185391" y="326405"/>
                    <a:pt x="209005" y="340574"/>
                  </a:cubicBezTo>
                  <a:cubicBezTo>
                    <a:pt x="230127" y="353247"/>
                    <a:pt x="240135" y="380153"/>
                    <a:pt x="261257" y="392826"/>
                  </a:cubicBezTo>
                  <a:cubicBezTo>
                    <a:pt x="284871" y="406995"/>
                    <a:pt x="313849" y="409281"/>
                    <a:pt x="339634" y="418951"/>
                  </a:cubicBezTo>
                  <a:cubicBezTo>
                    <a:pt x="383545" y="435418"/>
                    <a:pt x="425772" y="456373"/>
                    <a:pt x="470262" y="471203"/>
                  </a:cubicBezTo>
                  <a:cubicBezTo>
                    <a:pt x="504326" y="482558"/>
                    <a:pt x="540240" y="487465"/>
                    <a:pt x="574765" y="497329"/>
                  </a:cubicBezTo>
                  <a:cubicBezTo>
                    <a:pt x="601244" y="504894"/>
                    <a:pt x="627016" y="514746"/>
                    <a:pt x="653142" y="523454"/>
                  </a:cubicBezTo>
                  <a:cubicBezTo>
                    <a:pt x="714102" y="514746"/>
                    <a:pt x="777040" y="515023"/>
                    <a:pt x="836022" y="497329"/>
                  </a:cubicBezTo>
                  <a:cubicBezTo>
                    <a:pt x="866097" y="488306"/>
                    <a:pt x="889006" y="463545"/>
                    <a:pt x="914400" y="445077"/>
                  </a:cubicBezTo>
                  <a:cubicBezTo>
                    <a:pt x="984829" y="393856"/>
                    <a:pt x="1061826" y="349902"/>
                    <a:pt x="1123405" y="288323"/>
                  </a:cubicBezTo>
                  <a:cubicBezTo>
                    <a:pt x="1223985" y="187743"/>
                    <a:pt x="1171040" y="230441"/>
                    <a:pt x="1280160" y="157694"/>
                  </a:cubicBezTo>
                  <a:cubicBezTo>
                    <a:pt x="1287127" y="136794"/>
                    <a:pt x="1342860" y="21840"/>
                    <a:pt x="1280160" y="940"/>
                  </a:cubicBezTo>
                  <a:cubicBezTo>
                    <a:pt x="1256792" y="-6849"/>
                    <a:pt x="1245325" y="35774"/>
                    <a:pt x="1227908" y="53191"/>
                  </a:cubicBezTo>
                  <a:cubicBezTo>
                    <a:pt x="1219199" y="88025"/>
                    <a:pt x="1215926" y="124691"/>
                    <a:pt x="1201782" y="157694"/>
                  </a:cubicBezTo>
                  <a:cubicBezTo>
                    <a:pt x="1093529" y="410285"/>
                    <a:pt x="1198411" y="40552"/>
                    <a:pt x="1123405" y="340574"/>
                  </a:cubicBezTo>
                  <a:cubicBezTo>
                    <a:pt x="1132114" y="384117"/>
                    <a:pt x="1124899" y="434255"/>
                    <a:pt x="1149531" y="471203"/>
                  </a:cubicBezTo>
                  <a:cubicBezTo>
                    <a:pt x="1164807" y="494117"/>
                    <a:pt x="1200369" y="497329"/>
                    <a:pt x="1227908" y="497329"/>
                  </a:cubicBezTo>
                  <a:cubicBezTo>
                    <a:pt x="1332773" y="497329"/>
                    <a:pt x="1436914" y="479912"/>
                    <a:pt x="1541417" y="471203"/>
                  </a:cubicBezTo>
                  <a:cubicBezTo>
                    <a:pt x="1595865" y="453053"/>
                    <a:pt x="1681254" y="428695"/>
                    <a:pt x="1724297" y="392826"/>
                  </a:cubicBezTo>
                  <a:cubicBezTo>
                    <a:pt x="1759241" y="363706"/>
                    <a:pt x="1795196" y="280938"/>
                    <a:pt x="1802674" y="236071"/>
                  </a:cubicBezTo>
                  <a:cubicBezTo>
                    <a:pt x="1806969" y="210301"/>
                    <a:pt x="1802674" y="183820"/>
                    <a:pt x="1802674" y="15769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 rot="10800000">
            <a:off x="9361588" y="4422468"/>
            <a:ext cx="2970440" cy="2743979"/>
            <a:chOff x="-7960451" y="1412149"/>
            <a:chExt cx="4286250" cy="398145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0451" y="1412149"/>
              <a:ext cx="4286250" cy="3981450"/>
            </a:xfrm>
            <a:prstGeom prst="rect">
              <a:avLst/>
            </a:prstGeom>
          </p:spPr>
        </p:pic>
        <p:sp>
          <p:nvSpPr>
            <p:cNvPr id="11" name="フリーフォーム 10"/>
            <p:cNvSpPr/>
            <p:nvPr/>
          </p:nvSpPr>
          <p:spPr>
            <a:xfrm>
              <a:off x="-6647693" y="2877481"/>
              <a:ext cx="1660734" cy="738733"/>
            </a:xfrm>
            <a:custGeom>
              <a:avLst/>
              <a:gdLst>
                <a:gd name="connsiteX0" fmla="*/ 262456 w 1788761"/>
                <a:gd name="connsiteY0" fmla="*/ 365760 h 1072517"/>
                <a:gd name="connsiteX1" fmla="*/ 366959 w 1788761"/>
                <a:gd name="connsiteY1" fmla="*/ 156755 h 1072517"/>
                <a:gd name="connsiteX2" fmla="*/ 445336 w 1788761"/>
                <a:gd name="connsiteY2" fmla="*/ 130629 h 1072517"/>
                <a:gd name="connsiteX3" fmla="*/ 497588 w 1788761"/>
                <a:gd name="connsiteY3" fmla="*/ 78377 h 1072517"/>
                <a:gd name="connsiteX4" fmla="*/ 837222 w 1788761"/>
                <a:gd name="connsiteY4" fmla="*/ 0 h 1072517"/>
                <a:gd name="connsiteX5" fmla="*/ 1385862 w 1788761"/>
                <a:gd name="connsiteY5" fmla="*/ 26126 h 1072517"/>
                <a:gd name="connsiteX6" fmla="*/ 1542616 w 1788761"/>
                <a:gd name="connsiteY6" fmla="*/ 78377 h 1072517"/>
                <a:gd name="connsiteX7" fmla="*/ 1725496 w 1788761"/>
                <a:gd name="connsiteY7" fmla="*/ 365760 h 1072517"/>
                <a:gd name="connsiteX8" fmla="*/ 1751622 w 1788761"/>
                <a:gd name="connsiteY8" fmla="*/ 444137 h 1072517"/>
                <a:gd name="connsiteX9" fmla="*/ 1777748 w 1788761"/>
                <a:gd name="connsiteY9" fmla="*/ 522515 h 1072517"/>
                <a:gd name="connsiteX10" fmla="*/ 1673245 w 1788761"/>
                <a:gd name="connsiteY10" fmla="*/ 914400 h 1072517"/>
                <a:gd name="connsiteX11" fmla="*/ 1568742 w 1788761"/>
                <a:gd name="connsiteY11" fmla="*/ 940526 h 1072517"/>
                <a:gd name="connsiteX12" fmla="*/ 1359736 w 1788761"/>
                <a:gd name="connsiteY12" fmla="*/ 862149 h 1072517"/>
                <a:gd name="connsiteX13" fmla="*/ 1281359 w 1788761"/>
                <a:gd name="connsiteY13" fmla="*/ 809897 h 1072517"/>
                <a:gd name="connsiteX14" fmla="*/ 1176856 w 1788761"/>
                <a:gd name="connsiteY14" fmla="*/ 783772 h 1072517"/>
                <a:gd name="connsiteX15" fmla="*/ 784971 w 1788761"/>
                <a:gd name="connsiteY15" fmla="*/ 809897 h 1072517"/>
                <a:gd name="connsiteX16" fmla="*/ 680468 w 1788761"/>
                <a:gd name="connsiteY16" fmla="*/ 862149 h 1072517"/>
                <a:gd name="connsiteX17" fmla="*/ 445336 w 1788761"/>
                <a:gd name="connsiteY17" fmla="*/ 992777 h 1072517"/>
                <a:gd name="connsiteX18" fmla="*/ 366959 w 1788761"/>
                <a:gd name="connsiteY18" fmla="*/ 1045029 h 1072517"/>
                <a:gd name="connsiteX19" fmla="*/ 79576 w 1788761"/>
                <a:gd name="connsiteY19" fmla="*/ 1045029 h 1072517"/>
                <a:gd name="connsiteX20" fmla="*/ 27325 w 1788761"/>
                <a:gd name="connsiteY20" fmla="*/ 966652 h 1072517"/>
                <a:gd name="connsiteX21" fmla="*/ 27325 w 1788761"/>
                <a:gd name="connsiteY21" fmla="*/ 391886 h 1072517"/>
                <a:gd name="connsiteX22" fmla="*/ 79576 w 1788761"/>
                <a:gd name="connsiteY22" fmla="*/ 313509 h 1072517"/>
                <a:gd name="connsiteX23" fmla="*/ 105702 w 1788761"/>
                <a:gd name="connsiteY23" fmla="*/ 261257 h 10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8761" h="1072517">
                  <a:moveTo>
                    <a:pt x="262456" y="365760"/>
                  </a:moveTo>
                  <a:cubicBezTo>
                    <a:pt x="278235" y="326313"/>
                    <a:pt x="320922" y="193585"/>
                    <a:pt x="366959" y="156755"/>
                  </a:cubicBezTo>
                  <a:cubicBezTo>
                    <a:pt x="388463" y="139552"/>
                    <a:pt x="419210" y="139338"/>
                    <a:pt x="445336" y="130629"/>
                  </a:cubicBezTo>
                  <a:cubicBezTo>
                    <a:pt x="462753" y="113212"/>
                    <a:pt x="477093" y="92040"/>
                    <a:pt x="497588" y="78377"/>
                  </a:cubicBezTo>
                  <a:cubicBezTo>
                    <a:pt x="620113" y="-3306"/>
                    <a:pt x="669712" y="18612"/>
                    <a:pt x="837222" y="0"/>
                  </a:cubicBezTo>
                  <a:cubicBezTo>
                    <a:pt x="1020102" y="8709"/>
                    <a:pt x="1203895" y="5907"/>
                    <a:pt x="1385862" y="26126"/>
                  </a:cubicBezTo>
                  <a:cubicBezTo>
                    <a:pt x="1440603" y="32208"/>
                    <a:pt x="1542616" y="78377"/>
                    <a:pt x="1542616" y="78377"/>
                  </a:cubicBezTo>
                  <a:cubicBezTo>
                    <a:pt x="1712192" y="247953"/>
                    <a:pt x="1653771" y="150586"/>
                    <a:pt x="1725496" y="365760"/>
                  </a:cubicBezTo>
                  <a:lnTo>
                    <a:pt x="1751622" y="444137"/>
                  </a:lnTo>
                  <a:lnTo>
                    <a:pt x="1777748" y="522515"/>
                  </a:lnTo>
                  <a:cubicBezTo>
                    <a:pt x="1752655" y="873819"/>
                    <a:pt x="1866906" y="859069"/>
                    <a:pt x="1673245" y="914400"/>
                  </a:cubicBezTo>
                  <a:cubicBezTo>
                    <a:pt x="1638720" y="924264"/>
                    <a:pt x="1603576" y="931817"/>
                    <a:pt x="1568742" y="940526"/>
                  </a:cubicBezTo>
                  <a:cubicBezTo>
                    <a:pt x="1454449" y="911952"/>
                    <a:pt x="1465993" y="922867"/>
                    <a:pt x="1359736" y="862149"/>
                  </a:cubicBezTo>
                  <a:cubicBezTo>
                    <a:pt x="1332474" y="846571"/>
                    <a:pt x="1310219" y="822266"/>
                    <a:pt x="1281359" y="809897"/>
                  </a:cubicBezTo>
                  <a:cubicBezTo>
                    <a:pt x="1248356" y="795753"/>
                    <a:pt x="1211690" y="792480"/>
                    <a:pt x="1176856" y="783772"/>
                  </a:cubicBezTo>
                  <a:cubicBezTo>
                    <a:pt x="1046228" y="792480"/>
                    <a:pt x="914287" y="789479"/>
                    <a:pt x="784971" y="809897"/>
                  </a:cubicBezTo>
                  <a:cubicBezTo>
                    <a:pt x="746502" y="815971"/>
                    <a:pt x="713864" y="842111"/>
                    <a:pt x="680468" y="862149"/>
                  </a:cubicBezTo>
                  <a:cubicBezTo>
                    <a:pt x="455886" y="996899"/>
                    <a:pt x="602986" y="940229"/>
                    <a:pt x="445336" y="992777"/>
                  </a:cubicBezTo>
                  <a:cubicBezTo>
                    <a:pt x="419210" y="1010194"/>
                    <a:pt x="396747" y="1035100"/>
                    <a:pt x="366959" y="1045029"/>
                  </a:cubicBezTo>
                  <a:cubicBezTo>
                    <a:pt x="229077" y="1090990"/>
                    <a:pt x="209611" y="1071036"/>
                    <a:pt x="79576" y="1045029"/>
                  </a:cubicBezTo>
                  <a:cubicBezTo>
                    <a:pt x="62159" y="1018903"/>
                    <a:pt x="36347" y="996727"/>
                    <a:pt x="27325" y="966652"/>
                  </a:cubicBezTo>
                  <a:cubicBezTo>
                    <a:pt x="-21146" y="805083"/>
                    <a:pt x="5245" y="524367"/>
                    <a:pt x="27325" y="391886"/>
                  </a:cubicBezTo>
                  <a:cubicBezTo>
                    <a:pt x="32487" y="360914"/>
                    <a:pt x="63421" y="340434"/>
                    <a:pt x="79576" y="313509"/>
                  </a:cubicBezTo>
                  <a:cubicBezTo>
                    <a:pt x="89595" y="296811"/>
                    <a:pt x="96993" y="278674"/>
                    <a:pt x="105702" y="261257"/>
                  </a:cubicBezTo>
                </a:path>
              </a:pathLst>
            </a:custGeom>
            <a:solidFill>
              <a:srgbClr val="FFCC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-6791541" y="1817774"/>
              <a:ext cx="1804582" cy="654083"/>
            </a:xfrm>
            <a:custGeom>
              <a:avLst/>
              <a:gdLst>
                <a:gd name="connsiteX0" fmla="*/ 0 w 1804582"/>
                <a:gd name="connsiteY0" fmla="*/ 236071 h 523454"/>
                <a:gd name="connsiteX1" fmla="*/ 130628 w 1804582"/>
                <a:gd name="connsiteY1" fmla="*/ 314449 h 523454"/>
                <a:gd name="connsiteX2" fmla="*/ 209005 w 1804582"/>
                <a:gd name="connsiteY2" fmla="*/ 340574 h 523454"/>
                <a:gd name="connsiteX3" fmla="*/ 261257 w 1804582"/>
                <a:gd name="connsiteY3" fmla="*/ 392826 h 523454"/>
                <a:gd name="connsiteX4" fmla="*/ 339634 w 1804582"/>
                <a:gd name="connsiteY4" fmla="*/ 418951 h 523454"/>
                <a:gd name="connsiteX5" fmla="*/ 470262 w 1804582"/>
                <a:gd name="connsiteY5" fmla="*/ 471203 h 523454"/>
                <a:gd name="connsiteX6" fmla="*/ 574765 w 1804582"/>
                <a:gd name="connsiteY6" fmla="*/ 497329 h 523454"/>
                <a:gd name="connsiteX7" fmla="*/ 653142 w 1804582"/>
                <a:gd name="connsiteY7" fmla="*/ 523454 h 523454"/>
                <a:gd name="connsiteX8" fmla="*/ 836022 w 1804582"/>
                <a:gd name="connsiteY8" fmla="*/ 497329 h 523454"/>
                <a:gd name="connsiteX9" fmla="*/ 914400 w 1804582"/>
                <a:gd name="connsiteY9" fmla="*/ 445077 h 523454"/>
                <a:gd name="connsiteX10" fmla="*/ 1123405 w 1804582"/>
                <a:gd name="connsiteY10" fmla="*/ 288323 h 523454"/>
                <a:gd name="connsiteX11" fmla="*/ 1280160 w 1804582"/>
                <a:gd name="connsiteY11" fmla="*/ 157694 h 523454"/>
                <a:gd name="connsiteX12" fmla="*/ 1280160 w 1804582"/>
                <a:gd name="connsiteY12" fmla="*/ 940 h 523454"/>
                <a:gd name="connsiteX13" fmla="*/ 1227908 w 1804582"/>
                <a:gd name="connsiteY13" fmla="*/ 53191 h 523454"/>
                <a:gd name="connsiteX14" fmla="*/ 1201782 w 1804582"/>
                <a:gd name="connsiteY14" fmla="*/ 157694 h 523454"/>
                <a:gd name="connsiteX15" fmla="*/ 1123405 w 1804582"/>
                <a:gd name="connsiteY15" fmla="*/ 340574 h 523454"/>
                <a:gd name="connsiteX16" fmla="*/ 1149531 w 1804582"/>
                <a:gd name="connsiteY16" fmla="*/ 471203 h 523454"/>
                <a:gd name="connsiteX17" fmla="*/ 1227908 w 1804582"/>
                <a:gd name="connsiteY17" fmla="*/ 497329 h 523454"/>
                <a:gd name="connsiteX18" fmla="*/ 1541417 w 1804582"/>
                <a:gd name="connsiteY18" fmla="*/ 471203 h 523454"/>
                <a:gd name="connsiteX19" fmla="*/ 1724297 w 1804582"/>
                <a:gd name="connsiteY19" fmla="*/ 392826 h 523454"/>
                <a:gd name="connsiteX20" fmla="*/ 1802674 w 1804582"/>
                <a:gd name="connsiteY20" fmla="*/ 236071 h 523454"/>
                <a:gd name="connsiteX21" fmla="*/ 1802674 w 1804582"/>
                <a:gd name="connsiteY21" fmla="*/ 157694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4582" h="523454">
                  <a:moveTo>
                    <a:pt x="0" y="236071"/>
                  </a:moveTo>
                  <a:cubicBezTo>
                    <a:pt x="43543" y="262197"/>
                    <a:pt x="85210" y="291740"/>
                    <a:pt x="130628" y="314449"/>
                  </a:cubicBezTo>
                  <a:cubicBezTo>
                    <a:pt x="155259" y="326765"/>
                    <a:pt x="185391" y="326405"/>
                    <a:pt x="209005" y="340574"/>
                  </a:cubicBezTo>
                  <a:cubicBezTo>
                    <a:pt x="230127" y="353247"/>
                    <a:pt x="240135" y="380153"/>
                    <a:pt x="261257" y="392826"/>
                  </a:cubicBezTo>
                  <a:cubicBezTo>
                    <a:pt x="284871" y="406995"/>
                    <a:pt x="313849" y="409281"/>
                    <a:pt x="339634" y="418951"/>
                  </a:cubicBezTo>
                  <a:cubicBezTo>
                    <a:pt x="383545" y="435418"/>
                    <a:pt x="425772" y="456373"/>
                    <a:pt x="470262" y="471203"/>
                  </a:cubicBezTo>
                  <a:cubicBezTo>
                    <a:pt x="504326" y="482558"/>
                    <a:pt x="540240" y="487465"/>
                    <a:pt x="574765" y="497329"/>
                  </a:cubicBezTo>
                  <a:cubicBezTo>
                    <a:pt x="601244" y="504894"/>
                    <a:pt x="627016" y="514746"/>
                    <a:pt x="653142" y="523454"/>
                  </a:cubicBezTo>
                  <a:cubicBezTo>
                    <a:pt x="714102" y="514746"/>
                    <a:pt x="777040" y="515023"/>
                    <a:pt x="836022" y="497329"/>
                  </a:cubicBezTo>
                  <a:cubicBezTo>
                    <a:pt x="866097" y="488306"/>
                    <a:pt x="889006" y="463545"/>
                    <a:pt x="914400" y="445077"/>
                  </a:cubicBezTo>
                  <a:cubicBezTo>
                    <a:pt x="984829" y="393856"/>
                    <a:pt x="1061826" y="349902"/>
                    <a:pt x="1123405" y="288323"/>
                  </a:cubicBezTo>
                  <a:cubicBezTo>
                    <a:pt x="1223985" y="187743"/>
                    <a:pt x="1171040" y="230441"/>
                    <a:pt x="1280160" y="157694"/>
                  </a:cubicBezTo>
                  <a:cubicBezTo>
                    <a:pt x="1287127" y="136794"/>
                    <a:pt x="1342860" y="21840"/>
                    <a:pt x="1280160" y="940"/>
                  </a:cubicBezTo>
                  <a:cubicBezTo>
                    <a:pt x="1256792" y="-6849"/>
                    <a:pt x="1245325" y="35774"/>
                    <a:pt x="1227908" y="53191"/>
                  </a:cubicBezTo>
                  <a:cubicBezTo>
                    <a:pt x="1219199" y="88025"/>
                    <a:pt x="1215926" y="124691"/>
                    <a:pt x="1201782" y="157694"/>
                  </a:cubicBezTo>
                  <a:cubicBezTo>
                    <a:pt x="1093529" y="410285"/>
                    <a:pt x="1198411" y="40552"/>
                    <a:pt x="1123405" y="340574"/>
                  </a:cubicBezTo>
                  <a:cubicBezTo>
                    <a:pt x="1132114" y="384117"/>
                    <a:pt x="1124899" y="434255"/>
                    <a:pt x="1149531" y="471203"/>
                  </a:cubicBezTo>
                  <a:cubicBezTo>
                    <a:pt x="1164807" y="494117"/>
                    <a:pt x="1200369" y="497329"/>
                    <a:pt x="1227908" y="497329"/>
                  </a:cubicBezTo>
                  <a:cubicBezTo>
                    <a:pt x="1332773" y="497329"/>
                    <a:pt x="1436914" y="479912"/>
                    <a:pt x="1541417" y="471203"/>
                  </a:cubicBezTo>
                  <a:cubicBezTo>
                    <a:pt x="1595865" y="453053"/>
                    <a:pt x="1681254" y="428695"/>
                    <a:pt x="1724297" y="392826"/>
                  </a:cubicBezTo>
                  <a:cubicBezTo>
                    <a:pt x="1759241" y="363706"/>
                    <a:pt x="1795196" y="280938"/>
                    <a:pt x="1802674" y="236071"/>
                  </a:cubicBezTo>
                  <a:cubicBezTo>
                    <a:pt x="1806969" y="210301"/>
                    <a:pt x="1802674" y="183820"/>
                    <a:pt x="1802674" y="15769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4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 rot="10800000">
            <a:off x="8383360" y="7607279"/>
            <a:ext cx="2970440" cy="2743979"/>
            <a:chOff x="-7960451" y="1412149"/>
            <a:chExt cx="4286250" cy="398145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0451" y="1412149"/>
              <a:ext cx="4286250" cy="3981450"/>
            </a:xfrm>
            <a:prstGeom prst="rect">
              <a:avLst/>
            </a:prstGeom>
          </p:spPr>
        </p:pic>
        <p:sp>
          <p:nvSpPr>
            <p:cNvPr id="9" name="フリーフォーム 8"/>
            <p:cNvSpPr/>
            <p:nvPr/>
          </p:nvSpPr>
          <p:spPr>
            <a:xfrm>
              <a:off x="-6647693" y="2877481"/>
              <a:ext cx="1660734" cy="738733"/>
            </a:xfrm>
            <a:custGeom>
              <a:avLst/>
              <a:gdLst>
                <a:gd name="connsiteX0" fmla="*/ 262456 w 1788761"/>
                <a:gd name="connsiteY0" fmla="*/ 365760 h 1072517"/>
                <a:gd name="connsiteX1" fmla="*/ 366959 w 1788761"/>
                <a:gd name="connsiteY1" fmla="*/ 156755 h 1072517"/>
                <a:gd name="connsiteX2" fmla="*/ 445336 w 1788761"/>
                <a:gd name="connsiteY2" fmla="*/ 130629 h 1072517"/>
                <a:gd name="connsiteX3" fmla="*/ 497588 w 1788761"/>
                <a:gd name="connsiteY3" fmla="*/ 78377 h 1072517"/>
                <a:gd name="connsiteX4" fmla="*/ 837222 w 1788761"/>
                <a:gd name="connsiteY4" fmla="*/ 0 h 1072517"/>
                <a:gd name="connsiteX5" fmla="*/ 1385862 w 1788761"/>
                <a:gd name="connsiteY5" fmla="*/ 26126 h 1072517"/>
                <a:gd name="connsiteX6" fmla="*/ 1542616 w 1788761"/>
                <a:gd name="connsiteY6" fmla="*/ 78377 h 1072517"/>
                <a:gd name="connsiteX7" fmla="*/ 1725496 w 1788761"/>
                <a:gd name="connsiteY7" fmla="*/ 365760 h 1072517"/>
                <a:gd name="connsiteX8" fmla="*/ 1751622 w 1788761"/>
                <a:gd name="connsiteY8" fmla="*/ 444137 h 1072517"/>
                <a:gd name="connsiteX9" fmla="*/ 1777748 w 1788761"/>
                <a:gd name="connsiteY9" fmla="*/ 522515 h 1072517"/>
                <a:gd name="connsiteX10" fmla="*/ 1673245 w 1788761"/>
                <a:gd name="connsiteY10" fmla="*/ 914400 h 1072517"/>
                <a:gd name="connsiteX11" fmla="*/ 1568742 w 1788761"/>
                <a:gd name="connsiteY11" fmla="*/ 940526 h 1072517"/>
                <a:gd name="connsiteX12" fmla="*/ 1359736 w 1788761"/>
                <a:gd name="connsiteY12" fmla="*/ 862149 h 1072517"/>
                <a:gd name="connsiteX13" fmla="*/ 1281359 w 1788761"/>
                <a:gd name="connsiteY13" fmla="*/ 809897 h 1072517"/>
                <a:gd name="connsiteX14" fmla="*/ 1176856 w 1788761"/>
                <a:gd name="connsiteY14" fmla="*/ 783772 h 1072517"/>
                <a:gd name="connsiteX15" fmla="*/ 784971 w 1788761"/>
                <a:gd name="connsiteY15" fmla="*/ 809897 h 1072517"/>
                <a:gd name="connsiteX16" fmla="*/ 680468 w 1788761"/>
                <a:gd name="connsiteY16" fmla="*/ 862149 h 1072517"/>
                <a:gd name="connsiteX17" fmla="*/ 445336 w 1788761"/>
                <a:gd name="connsiteY17" fmla="*/ 992777 h 1072517"/>
                <a:gd name="connsiteX18" fmla="*/ 366959 w 1788761"/>
                <a:gd name="connsiteY18" fmla="*/ 1045029 h 1072517"/>
                <a:gd name="connsiteX19" fmla="*/ 79576 w 1788761"/>
                <a:gd name="connsiteY19" fmla="*/ 1045029 h 1072517"/>
                <a:gd name="connsiteX20" fmla="*/ 27325 w 1788761"/>
                <a:gd name="connsiteY20" fmla="*/ 966652 h 1072517"/>
                <a:gd name="connsiteX21" fmla="*/ 27325 w 1788761"/>
                <a:gd name="connsiteY21" fmla="*/ 391886 h 1072517"/>
                <a:gd name="connsiteX22" fmla="*/ 79576 w 1788761"/>
                <a:gd name="connsiteY22" fmla="*/ 313509 h 1072517"/>
                <a:gd name="connsiteX23" fmla="*/ 105702 w 1788761"/>
                <a:gd name="connsiteY23" fmla="*/ 261257 h 10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8761" h="1072517">
                  <a:moveTo>
                    <a:pt x="262456" y="365760"/>
                  </a:moveTo>
                  <a:cubicBezTo>
                    <a:pt x="278235" y="326313"/>
                    <a:pt x="320922" y="193585"/>
                    <a:pt x="366959" y="156755"/>
                  </a:cubicBezTo>
                  <a:cubicBezTo>
                    <a:pt x="388463" y="139552"/>
                    <a:pt x="419210" y="139338"/>
                    <a:pt x="445336" y="130629"/>
                  </a:cubicBezTo>
                  <a:cubicBezTo>
                    <a:pt x="462753" y="113212"/>
                    <a:pt x="477093" y="92040"/>
                    <a:pt x="497588" y="78377"/>
                  </a:cubicBezTo>
                  <a:cubicBezTo>
                    <a:pt x="620113" y="-3306"/>
                    <a:pt x="669712" y="18612"/>
                    <a:pt x="837222" y="0"/>
                  </a:cubicBezTo>
                  <a:cubicBezTo>
                    <a:pt x="1020102" y="8709"/>
                    <a:pt x="1203895" y="5907"/>
                    <a:pt x="1385862" y="26126"/>
                  </a:cubicBezTo>
                  <a:cubicBezTo>
                    <a:pt x="1440603" y="32208"/>
                    <a:pt x="1542616" y="78377"/>
                    <a:pt x="1542616" y="78377"/>
                  </a:cubicBezTo>
                  <a:cubicBezTo>
                    <a:pt x="1712192" y="247953"/>
                    <a:pt x="1653771" y="150586"/>
                    <a:pt x="1725496" y="365760"/>
                  </a:cubicBezTo>
                  <a:lnTo>
                    <a:pt x="1751622" y="444137"/>
                  </a:lnTo>
                  <a:lnTo>
                    <a:pt x="1777748" y="522515"/>
                  </a:lnTo>
                  <a:cubicBezTo>
                    <a:pt x="1752655" y="873819"/>
                    <a:pt x="1866906" y="859069"/>
                    <a:pt x="1673245" y="914400"/>
                  </a:cubicBezTo>
                  <a:cubicBezTo>
                    <a:pt x="1638720" y="924264"/>
                    <a:pt x="1603576" y="931817"/>
                    <a:pt x="1568742" y="940526"/>
                  </a:cubicBezTo>
                  <a:cubicBezTo>
                    <a:pt x="1454449" y="911952"/>
                    <a:pt x="1465993" y="922867"/>
                    <a:pt x="1359736" y="862149"/>
                  </a:cubicBezTo>
                  <a:cubicBezTo>
                    <a:pt x="1332474" y="846571"/>
                    <a:pt x="1310219" y="822266"/>
                    <a:pt x="1281359" y="809897"/>
                  </a:cubicBezTo>
                  <a:cubicBezTo>
                    <a:pt x="1248356" y="795753"/>
                    <a:pt x="1211690" y="792480"/>
                    <a:pt x="1176856" y="783772"/>
                  </a:cubicBezTo>
                  <a:cubicBezTo>
                    <a:pt x="1046228" y="792480"/>
                    <a:pt x="914287" y="789479"/>
                    <a:pt x="784971" y="809897"/>
                  </a:cubicBezTo>
                  <a:cubicBezTo>
                    <a:pt x="746502" y="815971"/>
                    <a:pt x="713864" y="842111"/>
                    <a:pt x="680468" y="862149"/>
                  </a:cubicBezTo>
                  <a:cubicBezTo>
                    <a:pt x="455886" y="996899"/>
                    <a:pt x="602986" y="940229"/>
                    <a:pt x="445336" y="992777"/>
                  </a:cubicBezTo>
                  <a:cubicBezTo>
                    <a:pt x="419210" y="1010194"/>
                    <a:pt x="396747" y="1035100"/>
                    <a:pt x="366959" y="1045029"/>
                  </a:cubicBezTo>
                  <a:cubicBezTo>
                    <a:pt x="229077" y="1090990"/>
                    <a:pt x="209611" y="1071036"/>
                    <a:pt x="79576" y="1045029"/>
                  </a:cubicBezTo>
                  <a:cubicBezTo>
                    <a:pt x="62159" y="1018903"/>
                    <a:pt x="36347" y="996727"/>
                    <a:pt x="27325" y="966652"/>
                  </a:cubicBezTo>
                  <a:cubicBezTo>
                    <a:pt x="-21146" y="805083"/>
                    <a:pt x="5245" y="524367"/>
                    <a:pt x="27325" y="391886"/>
                  </a:cubicBezTo>
                  <a:cubicBezTo>
                    <a:pt x="32487" y="360914"/>
                    <a:pt x="63421" y="340434"/>
                    <a:pt x="79576" y="313509"/>
                  </a:cubicBezTo>
                  <a:cubicBezTo>
                    <a:pt x="89595" y="296811"/>
                    <a:pt x="96993" y="278674"/>
                    <a:pt x="105702" y="261257"/>
                  </a:cubicBezTo>
                </a:path>
              </a:pathLst>
            </a:custGeom>
            <a:solidFill>
              <a:srgbClr val="FFCC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-6791541" y="1817774"/>
              <a:ext cx="1804582" cy="654083"/>
            </a:xfrm>
            <a:custGeom>
              <a:avLst/>
              <a:gdLst>
                <a:gd name="connsiteX0" fmla="*/ 0 w 1804582"/>
                <a:gd name="connsiteY0" fmla="*/ 236071 h 523454"/>
                <a:gd name="connsiteX1" fmla="*/ 130628 w 1804582"/>
                <a:gd name="connsiteY1" fmla="*/ 314449 h 523454"/>
                <a:gd name="connsiteX2" fmla="*/ 209005 w 1804582"/>
                <a:gd name="connsiteY2" fmla="*/ 340574 h 523454"/>
                <a:gd name="connsiteX3" fmla="*/ 261257 w 1804582"/>
                <a:gd name="connsiteY3" fmla="*/ 392826 h 523454"/>
                <a:gd name="connsiteX4" fmla="*/ 339634 w 1804582"/>
                <a:gd name="connsiteY4" fmla="*/ 418951 h 523454"/>
                <a:gd name="connsiteX5" fmla="*/ 470262 w 1804582"/>
                <a:gd name="connsiteY5" fmla="*/ 471203 h 523454"/>
                <a:gd name="connsiteX6" fmla="*/ 574765 w 1804582"/>
                <a:gd name="connsiteY6" fmla="*/ 497329 h 523454"/>
                <a:gd name="connsiteX7" fmla="*/ 653142 w 1804582"/>
                <a:gd name="connsiteY7" fmla="*/ 523454 h 523454"/>
                <a:gd name="connsiteX8" fmla="*/ 836022 w 1804582"/>
                <a:gd name="connsiteY8" fmla="*/ 497329 h 523454"/>
                <a:gd name="connsiteX9" fmla="*/ 914400 w 1804582"/>
                <a:gd name="connsiteY9" fmla="*/ 445077 h 523454"/>
                <a:gd name="connsiteX10" fmla="*/ 1123405 w 1804582"/>
                <a:gd name="connsiteY10" fmla="*/ 288323 h 523454"/>
                <a:gd name="connsiteX11" fmla="*/ 1280160 w 1804582"/>
                <a:gd name="connsiteY11" fmla="*/ 157694 h 523454"/>
                <a:gd name="connsiteX12" fmla="*/ 1280160 w 1804582"/>
                <a:gd name="connsiteY12" fmla="*/ 940 h 523454"/>
                <a:gd name="connsiteX13" fmla="*/ 1227908 w 1804582"/>
                <a:gd name="connsiteY13" fmla="*/ 53191 h 523454"/>
                <a:gd name="connsiteX14" fmla="*/ 1201782 w 1804582"/>
                <a:gd name="connsiteY14" fmla="*/ 157694 h 523454"/>
                <a:gd name="connsiteX15" fmla="*/ 1123405 w 1804582"/>
                <a:gd name="connsiteY15" fmla="*/ 340574 h 523454"/>
                <a:gd name="connsiteX16" fmla="*/ 1149531 w 1804582"/>
                <a:gd name="connsiteY16" fmla="*/ 471203 h 523454"/>
                <a:gd name="connsiteX17" fmla="*/ 1227908 w 1804582"/>
                <a:gd name="connsiteY17" fmla="*/ 497329 h 523454"/>
                <a:gd name="connsiteX18" fmla="*/ 1541417 w 1804582"/>
                <a:gd name="connsiteY18" fmla="*/ 471203 h 523454"/>
                <a:gd name="connsiteX19" fmla="*/ 1724297 w 1804582"/>
                <a:gd name="connsiteY19" fmla="*/ 392826 h 523454"/>
                <a:gd name="connsiteX20" fmla="*/ 1802674 w 1804582"/>
                <a:gd name="connsiteY20" fmla="*/ 236071 h 523454"/>
                <a:gd name="connsiteX21" fmla="*/ 1802674 w 1804582"/>
                <a:gd name="connsiteY21" fmla="*/ 157694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4582" h="523454">
                  <a:moveTo>
                    <a:pt x="0" y="236071"/>
                  </a:moveTo>
                  <a:cubicBezTo>
                    <a:pt x="43543" y="262197"/>
                    <a:pt x="85210" y="291740"/>
                    <a:pt x="130628" y="314449"/>
                  </a:cubicBezTo>
                  <a:cubicBezTo>
                    <a:pt x="155259" y="326765"/>
                    <a:pt x="185391" y="326405"/>
                    <a:pt x="209005" y="340574"/>
                  </a:cubicBezTo>
                  <a:cubicBezTo>
                    <a:pt x="230127" y="353247"/>
                    <a:pt x="240135" y="380153"/>
                    <a:pt x="261257" y="392826"/>
                  </a:cubicBezTo>
                  <a:cubicBezTo>
                    <a:pt x="284871" y="406995"/>
                    <a:pt x="313849" y="409281"/>
                    <a:pt x="339634" y="418951"/>
                  </a:cubicBezTo>
                  <a:cubicBezTo>
                    <a:pt x="383545" y="435418"/>
                    <a:pt x="425772" y="456373"/>
                    <a:pt x="470262" y="471203"/>
                  </a:cubicBezTo>
                  <a:cubicBezTo>
                    <a:pt x="504326" y="482558"/>
                    <a:pt x="540240" y="487465"/>
                    <a:pt x="574765" y="497329"/>
                  </a:cubicBezTo>
                  <a:cubicBezTo>
                    <a:pt x="601244" y="504894"/>
                    <a:pt x="627016" y="514746"/>
                    <a:pt x="653142" y="523454"/>
                  </a:cubicBezTo>
                  <a:cubicBezTo>
                    <a:pt x="714102" y="514746"/>
                    <a:pt x="777040" y="515023"/>
                    <a:pt x="836022" y="497329"/>
                  </a:cubicBezTo>
                  <a:cubicBezTo>
                    <a:pt x="866097" y="488306"/>
                    <a:pt x="889006" y="463545"/>
                    <a:pt x="914400" y="445077"/>
                  </a:cubicBezTo>
                  <a:cubicBezTo>
                    <a:pt x="984829" y="393856"/>
                    <a:pt x="1061826" y="349902"/>
                    <a:pt x="1123405" y="288323"/>
                  </a:cubicBezTo>
                  <a:cubicBezTo>
                    <a:pt x="1223985" y="187743"/>
                    <a:pt x="1171040" y="230441"/>
                    <a:pt x="1280160" y="157694"/>
                  </a:cubicBezTo>
                  <a:cubicBezTo>
                    <a:pt x="1287127" y="136794"/>
                    <a:pt x="1342860" y="21840"/>
                    <a:pt x="1280160" y="940"/>
                  </a:cubicBezTo>
                  <a:cubicBezTo>
                    <a:pt x="1256792" y="-6849"/>
                    <a:pt x="1245325" y="35774"/>
                    <a:pt x="1227908" y="53191"/>
                  </a:cubicBezTo>
                  <a:cubicBezTo>
                    <a:pt x="1219199" y="88025"/>
                    <a:pt x="1215926" y="124691"/>
                    <a:pt x="1201782" y="157694"/>
                  </a:cubicBezTo>
                  <a:cubicBezTo>
                    <a:pt x="1093529" y="410285"/>
                    <a:pt x="1198411" y="40552"/>
                    <a:pt x="1123405" y="340574"/>
                  </a:cubicBezTo>
                  <a:cubicBezTo>
                    <a:pt x="1132114" y="384117"/>
                    <a:pt x="1124899" y="434255"/>
                    <a:pt x="1149531" y="471203"/>
                  </a:cubicBezTo>
                  <a:cubicBezTo>
                    <a:pt x="1164807" y="494117"/>
                    <a:pt x="1200369" y="497329"/>
                    <a:pt x="1227908" y="497329"/>
                  </a:cubicBezTo>
                  <a:cubicBezTo>
                    <a:pt x="1332773" y="497329"/>
                    <a:pt x="1436914" y="479912"/>
                    <a:pt x="1541417" y="471203"/>
                  </a:cubicBezTo>
                  <a:cubicBezTo>
                    <a:pt x="1595865" y="453053"/>
                    <a:pt x="1681254" y="428695"/>
                    <a:pt x="1724297" y="392826"/>
                  </a:cubicBezTo>
                  <a:cubicBezTo>
                    <a:pt x="1759241" y="363706"/>
                    <a:pt x="1795196" y="280938"/>
                    <a:pt x="1802674" y="236071"/>
                  </a:cubicBezTo>
                  <a:cubicBezTo>
                    <a:pt x="1806969" y="210301"/>
                    <a:pt x="1802674" y="183820"/>
                    <a:pt x="1802674" y="15769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5" y="365125"/>
            <a:ext cx="10972800" cy="7020112"/>
          </a:xfrm>
        </p:spPr>
      </p:pic>
    </p:spTree>
    <p:extLst>
      <p:ext uri="{BB962C8B-B14F-4D97-AF65-F5344CB8AC3E}">
        <p14:creationId xmlns:p14="http://schemas.microsoft.com/office/powerpoint/2010/main" val="24484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892"/>
            <a:ext cx="12618720" cy="7420338"/>
          </a:xfrm>
        </p:spPr>
      </p:pic>
      <p:sp>
        <p:nvSpPr>
          <p:cNvPr id="5" name="正方形/長方形 4"/>
          <p:cNvSpPr/>
          <p:nvPr/>
        </p:nvSpPr>
        <p:spPr>
          <a:xfrm>
            <a:off x="1414269" y="25491"/>
            <a:ext cx="93634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かみさまのこどもも</a:t>
            </a:r>
            <a:endParaRPr lang="en-US" altLang="ja-JP" sz="8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たいせつなきょうかい</a:t>
            </a:r>
            <a:endParaRPr lang="en-US" altLang="ja-JP" sz="8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100000" l="0" r="89861">
                        <a14:foregroundMark x1="14115" y1="72472" x2="24254" y2="98876"/>
                        <a14:foregroundMark x1="33002" y1="69663" x2="18489" y2="98315"/>
                        <a14:foregroundMark x1="33400" y1="81461" x2="34394" y2="96629"/>
                        <a14:foregroundMark x1="30616" y1="78933" x2="27435" y2="99719"/>
                        <a14:foregroundMark x1="36581" y1="79775" x2="40755" y2="98315"/>
                        <a14:foregroundMark x1="12525" y1="71629" x2="596" y2="84551"/>
                        <a14:foregroundMark x1="11332" y1="85112" x2="11928" y2="99719"/>
                        <a14:foregroundMark x1="7555" y1="83989" x2="2187" y2="99719"/>
                        <a14:backgroundMark x1="41153" y1="30337" x2="44533" y2="62360"/>
                        <a14:backgroundMark x1="38767" y1="24719" x2="35586" y2="4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6" y="-1901654"/>
            <a:ext cx="11892292" cy="765165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886627" y="4642009"/>
            <a:ext cx="64187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ネヘミヤ</a:t>
            </a:r>
            <a:endParaRPr lang="ja-JP" alt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43691"/>
            <a:ext cx="11808823" cy="8372271"/>
          </a:xfrm>
        </p:spPr>
      </p:pic>
    </p:spTree>
    <p:extLst>
      <p:ext uri="{BB962C8B-B14F-4D97-AF65-F5344CB8AC3E}">
        <p14:creationId xmlns:p14="http://schemas.microsoft.com/office/powerpoint/2010/main" val="6848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4800" dirty="0" smtClean="0"/>
              <a:t>ネヘミヤのように、きょうかいをあいする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こど</a:t>
            </a:r>
            <a:r>
              <a:rPr lang="ja-JP" altLang="en-US" sz="4800" dirty="0"/>
              <a:t>も</a:t>
            </a:r>
            <a:r>
              <a:rPr lang="ja-JP" altLang="en-US" sz="4800" dirty="0" smtClean="0"/>
              <a:t>に</a:t>
            </a:r>
            <a:r>
              <a:rPr lang="ja-JP" altLang="en-US" sz="4800" dirty="0" smtClean="0"/>
              <a:t>なろう！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100000" l="0" r="89861">
                        <a14:foregroundMark x1="14115" y1="72472" x2="24254" y2="98876"/>
                        <a14:foregroundMark x1="33002" y1="69663" x2="18489" y2="98315"/>
                        <a14:foregroundMark x1="33400" y1="81461" x2="34394" y2="96629"/>
                        <a14:foregroundMark x1="30616" y1="78933" x2="27435" y2="99719"/>
                        <a14:foregroundMark x1="36581" y1="79775" x2="40755" y2="98315"/>
                        <a14:foregroundMark x1="12525" y1="71629" x2="596" y2="84551"/>
                        <a14:foregroundMark x1="11332" y1="85112" x2="11928" y2="99719"/>
                        <a14:foregroundMark x1="7555" y1="83989" x2="2187" y2="99719"/>
                        <a14:backgroundMark x1="41153" y1="30337" x2="44533" y2="62360"/>
                        <a14:backgroundMark x1="38767" y1="24719" x2="35586" y2="4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19" y="1558344"/>
            <a:ext cx="8335548" cy="5363202"/>
          </a:xfrm>
          <a:prstGeom prst="rect">
            <a:avLst/>
          </a:prstGeom>
        </p:spPr>
      </p:pic>
      <p:pic>
        <p:nvPicPr>
          <p:cNvPr id="6" name="コンテンツ プレースホルダ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66" y="2213614"/>
            <a:ext cx="7358743" cy="4707932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 rot="10800000">
            <a:off x="4610780" y="8084423"/>
            <a:ext cx="2970440" cy="2743979"/>
            <a:chOff x="-7960451" y="1412149"/>
            <a:chExt cx="4286250" cy="398145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0451" y="1412149"/>
              <a:ext cx="4286250" cy="3981450"/>
            </a:xfrm>
            <a:prstGeom prst="rect">
              <a:avLst/>
            </a:prstGeom>
          </p:spPr>
        </p:pic>
        <p:sp>
          <p:nvSpPr>
            <p:cNvPr id="9" name="フリーフォーム 8"/>
            <p:cNvSpPr/>
            <p:nvPr/>
          </p:nvSpPr>
          <p:spPr>
            <a:xfrm>
              <a:off x="-6647693" y="2877481"/>
              <a:ext cx="1660734" cy="738733"/>
            </a:xfrm>
            <a:custGeom>
              <a:avLst/>
              <a:gdLst>
                <a:gd name="connsiteX0" fmla="*/ 262456 w 1788761"/>
                <a:gd name="connsiteY0" fmla="*/ 365760 h 1072517"/>
                <a:gd name="connsiteX1" fmla="*/ 366959 w 1788761"/>
                <a:gd name="connsiteY1" fmla="*/ 156755 h 1072517"/>
                <a:gd name="connsiteX2" fmla="*/ 445336 w 1788761"/>
                <a:gd name="connsiteY2" fmla="*/ 130629 h 1072517"/>
                <a:gd name="connsiteX3" fmla="*/ 497588 w 1788761"/>
                <a:gd name="connsiteY3" fmla="*/ 78377 h 1072517"/>
                <a:gd name="connsiteX4" fmla="*/ 837222 w 1788761"/>
                <a:gd name="connsiteY4" fmla="*/ 0 h 1072517"/>
                <a:gd name="connsiteX5" fmla="*/ 1385862 w 1788761"/>
                <a:gd name="connsiteY5" fmla="*/ 26126 h 1072517"/>
                <a:gd name="connsiteX6" fmla="*/ 1542616 w 1788761"/>
                <a:gd name="connsiteY6" fmla="*/ 78377 h 1072517"/>
                <a:gd name="connsiteX7" fmla="*/ 1725496 w 1788761"/>
                <a:gd name="connsiteY7" fmla="*/ 365760 h 1072517"/>
                <a:gd name="connsiteX8" fmla="*/ 1751622 w 1788761"/>
                <a:gd name="connsiteY8" fmla="*/ 444137 h 1072517"/>
                <a:gd name="connsiteX9" fmla="*/ 1777748 w 1788761"/>
                <a:gd name="connsiteY9" fmla="*/ 522515 h 1072517"/>
                <a:gd name="connsiteX10" fmla="*/ 1673245 w 1788761"/>
                <a:gd name="connsiteY10" fmla="*/ 914400 h 1072517"/>
                <a:gd name="connsiteX11" fmla="*/ 1568742 w 1788761"/>
                <a:gd name="connsiteY11" fmla="*/ 940526 h 1072517"/>
                <a:gd name="connsiteX12" fmla="*/ 1359736 w 1788761"/>
                <a:gd name="connsiteY12" fmla="*/ 862149 h 1072517"/>
                <a:gd name="connsiteX13" fmla="*/ 1281359 w 1788761"/>
                <a:gd name="connsiteY13" fmla="*/ 809897 h 1072517"/>
                <a:gd name="connsiteX14" fmla="*/ 1176856 w 1788761"/>
                <a:gd name="connsiteY14" fmla="*/ 783772 h 1072517"/>
                <a:gd name="connsiteX15" fmla="*/ 784971 w 1788761"/>
                <a:gd name="connsiteY15" fmla="*/ 809897 h 1072517"/>
                <a:gd name="connsiteX16" fmla="*/ 680468 w 1788761"/>
                <a:gd name="connsiteY16" fmla="*/ 862149 h 1072517"/>
                <a:gd name="connsiteX17" fmla="*/ 445336 w 1788761"/>
                <a:gd name="connsiteY17" fmla="*/ 992777 h 1072517"/>
                <a:gd name="connsiteX18" fmla="*/ 366959 w 1788761"/>
                <a:gd name="connsiteY18" fmla="*/ 1045029 h 1072517"/>
                <a:gd name="connsiteX19" fmla="*/ 79576 w 1788761"/>
                <a:gd name="connsiteY19" fmla="*/ 1045029 h 1072517"/>
                <a:gd name="connsiteX20" fmla="*/ 27325 w 1788761"/>
                <a:gd name="connsiteY20" fmla="*/ 966652 h 1072517"/>
                <a:gd name="connsiteX21" fmla="*/ 27325 w 1788761"/>
                <a:gd name="connsiteY21" fmla="*/ 391886 h 1072517"/>
                <a:gd name="connsiteX22" fmla="*/ 79576 w 1788761"/>
                <a:gd name="connsiteY22" fmla="*/ 313509 h 1072517"/>
                <a:gd name="connsiteX23" fmla="*/ 105702 w 1788761"/>
                <a:gd name="connsiteY23" fmla="*/ 261257 h 10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8761" h="1072517">
                  <a:moveTo>
                    <a:pt x="262456" y="365760"/>
                  </a:moveTo>
                  <a:cubicBezTo>
                    <a:pt x="278235" y="326313"/>
                    <a:pt x="320922" y="193585"/>
                    <a:pt x="366959" y="156755"/>
                  </a:cubicBezTo>
                  <a:cubicBezTo>
                    <a:pt x="388463" y="139552"/>
                    <a:pt x="419210" y="139338"/>
                    <a:pt x="445336" y="130629"/>
                  </a:cubicBezTo>
                  <a:cubicBezTo>
                    <a:pt x="462753" y="113212"/>
                    <a:pt x="477093" y="92040"/>
                    <a:pt x="497588" y="78377"/>
                  </a:cubicBezTo>
                  <a:cubicBezTo>
                    <a:pt x="620113" y="-3306"/>
                    <a:pt x="669712" y="18612"/>
                    <a:pt x="837222" y="0"/>
                  </a:cubicBezTo>
                  <a:cubicBezTo>
                    <a:pt x="1020102" y="8709"/>
                    <a:pt x="1203895" y="5907"/>
                    <a:pt x="1385862" y="26126"/>
                  </a:cubicBezTo>
                  <a:cubicBezTo>
                    <a:pt x="1440603" y="32208"/>
                    <a:pt x="1542616" y="78377"/>
                    <a:pt x="1542616" y="78377"/>
                  </a:cubicBezTo>
                  <a:cubicBezTo>
                    <a:pt x="1712192" y="247953"/>
                    <a:pt x="1653771" y="150586"/>
                    <a:pt x="1725496" y="365760"/>
                  </a:cubicBezTo>
                  <a:lnTo>
                    <a:pt x="1751622" y="444137"/>
                  </a:lnTo>
                  <a:lnTo>
                    <a:pt x="1777748" y="522515"/>
                  </a:lnTo>
                  <a:cubicBezTo>
                    <a:pt x="1752655" y="873819"/>
                    <a:pt x="1866906" y="859069"/>
                    <a:pt x="1673245" y="914400"/>
                  </a:cubicBezTo>
                  <a:cubicBezTo>
                    <a:pt x="1638720" y="924264"/>
                    <a:pt x="1603576" y="931817"/>
                    <a:pt x="1568742" y="940526"/>
                  </a:cubicBezTo>
                  <a:cubicBezTo>
                    <a:pt x="1454449" y="911952"/>
                    <a:pt x="1465993" y="922867"/>
                    <a:pt x="1359736" y="862149"/>
                  </a:cubicBezTo>
                  <a:cubicBezTo>
                    <a:pt x="1332474" y="846571"/>
                    <a:pt x="1310219" y="822266"/>
                    <a:pt x="1281359" y="809897"/>
                  </a:cubicBezTo>
                  <a:cubicBezTo>
                    <a:pt x="1248356" y="795753"/>
                    <a:pt x="1211690" y="792480"/>
                    <a:pt x="1176856" y="783772"/>
                  </a:cubicBezTo>
                  <a:cubicBezTo>
                    <a:pt x="1046228" y="792480"/>
                    <a:pt x="914287" y="789479"/>
                    <a:pt x="784971" y="809897"/>
                  </a:cubicBezTo>
                  <a:cubicBezTo>
                    <a:pt x="746502" y="815971"/>
                    <a:pt x="713864" y="842111"/>
                    <a:pt x="680468" y="862149"/>
                  </a:cubicBezTo>
                  <a:cubicBezTo>
                    <a:pt x="455886" y="996899"/>
                    <a:pt x="602986" y="940229"/>
                    <a:pt x="445336" y="992777"/>
                  </a:cubicBezTo>
                  <a:cubicBezTo>
                    <a:pt x="419210" y="1010194"/>
                    <a:pt x="396747" y="1035100"/>
                    <a:pt x="366959" y="1045029"/>
                  </a:cubicBezTo>
                  <a:cubicBezTo>
                    <a:pt x="229077" y="1090990"/>
                    <a:pt x="209611" y="1071036"/>
                    <a:pt x="79576" y="1045029"/>
                  </a:cubicBezTo>
                  <a:cubicBezTo>
                    <a:pt x="62159" y="1018903"/>
                    <a:pt x="36347" y="996727"/>
                    <a:pt x="27325" y="966652"/>
                  </a:cubicBezTo>
                  <a:cubicBezTo>
                    <a:pt x="-21146" y="805083"/>
                    <a:pt x="5245" y="524367"/>
                    <a:pt x="27325" y="391886"/>
                  </a:cubicBezTo>
                  <a:cubicBezTo>
                    <a:pt x="32487" y="360914"/>
                    <a:pt x="63421" y="340434"/>
                    <a:pt x="79576" y="313509"/>
                  </a:cubicBezTo>
                  <a:cubicBezTo>
                    <a:pt x="89595" y="296811"/>
                    <a:pt x="96993" y="278674"/>
                    <a:pt x="105702" y="261257"/>
                  </a:cubicBezTo>
                </a:path>
              </a:pathLst>
            </a:custGeom>
            <a:solidFill>
              <a:srgbClr val="FFCC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-6791541" y="1817774"/>
              <a:ext cx="1804582" cy="654083"/>
            </a:xfrm>
            <a:custGeom>
              <a:avLst/>
              <a:gdLst>
                <a:gd name="connsiteX0" fmla="*/ 0 w 1804582"/>
                <a:gd name="connsiteY0" fmla="*/ 236071 h 523454"/>
                <a:gd name="connsiteX1" fmla="*/ 130628 w 1804582"/>
                <a:gd name="connsiteY1" fmla="*/ 314449 h 523454"/>
                <a:gd name="connsiteX2" fmla="*/ 209005 w 1804582"/>
                <a:gd name="connsiteY2" fmla="*/ 340574 h 523454"/>
                <a:gd name="connsiteX3" fmla="*/ 261257 w 1804582"/>
                <a:gd name="connsiteY3" fmla="*/ 392826 h 523454"/>
                <a:gd name="connsiteX4" fmla="*/ 339634 w 1804582"/>
                <a:gd name="connsiteY4" fmla="*/ 418951 h 523454"/>
                <a:gd name="connsiteX5" fmla="*/ 470262 w 1804582"/>
                <a:gd name="connsiteY5" fmla="*/ 471203 h 523454"/>
                <a:gd name="connsiteX6" fmla="*/ 574765 w 1804582"/>
                <a:gd name="connsiteY6" fmla="*/ 497329 h 523454"/>
                <a:gd name="connsiteX7" fmla="*/ 653142 w 1804582"/>
                <a:gd name="connsiteY7" fmla="*/ 523454 h 523454"/>
                <a:gd name="connsiteX8" fmla="*/ 836022 w 1804582"/>
                <a:gd name="connsiteY8" fmla="*/ 497329 h 523454"/>
                <a:gd name="connsiteX9" fmla="*/ 914400 w 1804582"/>
                <a:gd name="connsiteY9" fmla="*/ 445077 h 523454"/>
                <a:gd name="connsiteX10" fmla="*/ 1123405 w 1804582"/>
                <a:gd name="connsiteY10" fmla="*/ 288323 h 523454"/>
                <a:gd name="connsiteX11" fmla="*/ 1280160 w 1804582"/>
                <a:gd name="connsiteY11" fmla="*/ 157694 h 523454"/>
                <a:gd name="connsiteX12" fmla="*/ 1280160 w 1804582"/>
                <a:gd name="connsiteY12" fmla="*/ 940 h 523454"/>
                <a:gd name="connsiteX13" fmla="*/ 1227908 w 1804582"/>
                <a:gd name="connsiteY13" fmla="*/ 53191 h 523454"/>
                <a:gd name="connsiteX14" fmla="*/ 1201782 w 1804582"/>
                <a:gd name="connsiteY14" fmla="*/ 157694 h 523454"/>
                <a:gd name="connsiteX15" fmla="*/ 1123405 w 1804582"/>
                <a:gd name="connsiteY15" fmla="*/ 340574 h 523454"/>
                <a:gd name="connsiteX16" fmla="*/ 1149531 w 1804582"/>
                <a:gd name="connsiteY16" fmla="*/ 471203 h 523454"/>
                <a:gd name="connsiteX17" fmla="*/ 1227908 w 1804582"/>
                <a:gd name="connsiteY17" fmla="*/ 497329 h 523454"/>
                <a:gd name="connsiteX18" fmla="*/ 1541417 w 1804582"/>
                <a:gd name="connsiteY18" fmla="*/ 471203 h 523454"/>
                <a:gd name="connsiteX19" fmla="*/ 1724297 w 1804582"/>
                <a:gd name="connsiteY19" fmla="*/ 392826 h 523454"/>
                <a:gd name="connsiteX20" fmla="*/ 1802674 w 1804582"/>
                <a:gd name="connsiteY20" fmla="*/ 236071 h 523454"/>
                <a:gd name="connsiteX21" fmla="*/ 1802674 w 1804582"/>
                <a:gd name="connsiteY21" fmla="*/ 157694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4582" h="523454">
                  <a:moveTo>
                    <a:pt x="0" y="236071"/>
                  </a:moveTo>
                  <a:cubicBezTo>
                    <a:pt x="43543" y="262197"/>
                    <a:pt x="85210" y="291740"/>
                    <a:pt x="130628" y="314449"/>
                  </a:cubicBezTo>
                  <a:cubicBezTo>
                    <a:pt x="155259" y="326765"/>
                    <a:pt x="185391" y="326405"/>
                    <a:pt x="209005" y="340574"/>
                  </a:cubicBezTo>
                  <a:cubicBezTo>
                    <a:pt x="230127" y="353247"/>
                    <a:pt x="240135" y="380153"/>
                    <a:pt x="261257" y="392826"/>
                  </a:cubicBezTo>
                  <a:cubicBezTo>
                    <a:pt x="284871" y="406995"/>
                    <a:pt x="313849" y="409281"/>
                    <a:pt x="339634" y="418951"/>
                  </a:cubicBezTo>
                  <a:cubicBezTo>
                    <a:pt x="383545" y="435418"/>
                    <a:pt x="425772" y="456373"/>
                    <a:pt x="470262" y="471203"/>
                  </a:cubicBezTo>
                  <a:cubicBezTo>
                    <a:pt x="504326" y="482558"/>
                    <a:pt x="540240" y="487465"/>
                    <a:pt x="574765" y="497329"/>
                  </a:cubicBezTo>
                  <a:cubicBezTo>
                    <a:pt x="601244" y="504894"/>
                    <a:pt x="627016" y="514746"/>
                    <a:pt x="653142" y="523454"/>
                  </a:cubicBezTo>
                  <a:cubicBezTo>
                    <a:pt x="714102" y="514746"/>
                    <a:pt x="777040" y="515023"/>
                    <a:pt x="836022" y="497329"/>
                  </a:cubicBezTo>
                  <a:cubicBezTo>
                    <a:pt x="866097" y="488306"/>
                    <a:pt x="889006" y="463545"/>
                    <a:pt x="914400" y="445077"/>
                  </a:cubicBezTo>
                  <a:cubicBezTo>
                    <a:pt x="984829" y="393856"/>
                    <a:pt x="1061826" y="349902"/>
                    <a:pt x="1123405" y="288323"/>
                  </a:cubicBezTo>
                  <a:cubicBezTo>
                    <a:pt x="1223985" y="187743"/>
                    <a:pt x="1171040" y="230441"/>
                    <a:pt x="1280160" y="157694"/>
                  </a:cubicBezTo>
                  <a:cubicBezTo>
                    <a:pt x="1287127" y="136794"/>
                    <a:pt x="1342860" y="21840"/>
                    <a:pt x="1280160" y="940"/>
                  </a:cubicBezTo>
                  <a:cubicBezTo>
                    <a:pt x="1256792" y="-6849"/>
                    <a:pt x="1245325" y="35774"/>
                    <a:pt x="1227908" y="53191"/>
                  </a:cubicBezTo>
                  <a:cubicBezTo>
                    <a:pt x="1219199" y="88025"/>
                    <a:pt x="1215926" y="124691"/>
                    <a:pt x="1201782" y="157694"/>
                  </a:cubicBezTo>
                  <a:cubicBezTo>
                    <a:pt x="1093529" y="410285"/>
                    <a:pt x="1198411" y="40552"/>
                    <a:pt x="1123405" y="340574"/>
                  </a:cubicBezTo>
                  <a:cubicBezTo>
                    <a:pt x="1132114" y="384117"/>
                    <a:pt x="1124899" y="434255"/>
                    <a:pt x="1149531" y="471203"/>
                  </a:cubicBezTo>
                  <a:cubicBezTo>
                    <a:pt x="1164807" y="494117"/>
                    <a:pt x="1200369" y="497329"/>
                    <a:pt x="1227908" y="497329"/>
                  </a:cubicBezTo>
                  <a:cubicBezTo>
                    <a:pt x="1332773" y="497329"/>
                    <a:pt x="1436914" y="479912"/>
                    <a:pt x="1541417" y="471203"/>
                  </a:cubicBezTo>
                  <a:cubicBezTo>
                    <a:pt x="1595865" y="453053"/>
                    <a:pt x="1681254" y="428695"/>
                    <a:pt x="1724297" y="392826"/>
                  </a:cubicBezTo>
                  <a:cubicBezTo>
                    <a:pt x="1759241" y="363706"/>
                    <a:pt x="1795196" y="280938"/>
                    <a:pt x="1802674" y="236071"/>
                  </a:cubicBezTo>
                  <a:cubicBezTo>
                    <a:pt x="1806969" y="210301"/>
                    <a:pt x="1802674" y="183820"/>
                    <a:pt x="1802674" y="15769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2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2/img/2012042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531440"/>
            <a:ext cx="1098514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382273" y="4841284"/>
            <a:ext cx="1877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さま</a:t>
            </a:r>
          </a:p>
        </p:txBody>
      </p:sp>
    </p:spTree>
    <p:extLst>
      <p:ext uri="{BB962C8B-B14F-4D97-AF65-F5344CB8AC3E}">
        <p14:creationId xmlns:p14="http://schemas.microsoft.com/office/powerpoint/2010/main" val="3271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0382" y="2048453"/>
            <a:ext cx="1170709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ja-JP" altLang="en-US" sz="6000" b="1" dirty="0" smtClean="0"/>
              <a:t>せいれいさまがとも</a:t>
            </a:r>
            <a:r>
              <a:rPr kumimoji="1" lang="ja-JP" altLang="en-US" sz="6000" b="1" dirty="0" err="1" smtClean="0"/>
              <a:t>い</a:t>
            </a:r>
            <a:r>
              <a:rPr kumimoji="1" lang="ja-JP" altLang="en-US" sz="6000" b="1" dirty="0" smtClean="0"/>
              <a:t>いることを</a:t>
            </a:r>
            <a:r>
              <a:rPr kumimoji="1" lang="ja-JP" altLang="en-US" sz="9800" b="1" i="1" dirty="0" smtClean="0"/>
              <a:t>かんしゃ</a:t>
            </a:r>
            <a:r>
              <a:rPr kumimoji="1" lang="ja-JP" altLang="en-US" sz="6000" b="1" dirty="0" smtClean="0"/>
              <a:t>ます</a:t>
            </a:r>
            <a:endParaRPr kumimoji="1" lang="en-US" altLang="ja-JP" sz="6000" b="1" dirty="0" smtClean="0"/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せ</a:t>
            </a:r>
            <a:r>
              <a:rPr kumimoji="1" lang="ja-JP" altLang="en-US" sz="6000" b="1" dirty="0" smtClean="0"/>
              <a:t>いれい</a:t>
            </a:r>
            <a:r>
              <a:rPr kumimoji="1" lang="ja-JP" altLang="en-US" sz="6000" b="1" dirty="0" smtClean="0"/>
              <a:t>さま　たすけて</a:t>
            </a:r>
            <a:r>
              <a:rPr kumimoji="1" lang="ja-JP" altLang="en-US" sz="6000" b="1" dirty="0" smtClean="0"/>
              <a:t>ください</a:t>
            </a:r>
            <a:endParaRPr kumimoji="1" lang="en-US" altLang="ja-JP" sz="6000" b="1" dirty="0" smtClean="0"/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lang="ja-JP" altLang="en-US" sz="6000" b="1" dirty="0" smtClean="0"/>
              <a:t>せいれい</a:t>
            </a:r>
            <a:r>
              <a:rPr lang="ja-JP" altLang="en-US" sz="6000" b="1" dirty="0" smtClean="0"/>
              <a:t>さま　みたして</a:t>
            </a:r>
            <a:r>
              <a:rPr lang="ja-JP" altLang="en-US" sz="6000" b="1" dirty="0" smtClean="0"/>
              <a:t>ください</a:t>
            </a:r>
            <a:endParaRPr lang="en-US" altLang="ja-JP" sz="6000" b="1" dirty="0" smtClean="0"/>
          </a:p>
          <a:p>
            <a:pPr marL="0" indent="0">
              <a:buNone/>
            </a:pPr>
            <a:endParaRPr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せいれいさま</a:t>
            </a: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イエスのしょうにんとしてください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70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おうさまのけんしゃくかん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922" y1="52247" x2="12922" y2="52247"/>
                        <a14:foregroundMark x1="14115" y1="44944" x2="28231" y2="73596"/>
                        <a14:foregroundMark x1="35189" y1="55618" x2="20875" y2="76966"/>
                        <a14:foregroundMark x1="13121" y1="47753" x2="10934" y2="91292"/>
                        <a14:foregroundMark x1="17495" y1="67135" x2="22664" y2="93539"/>
                        <a14:foregroundMark x1="27833" y1="86236" x2="31014" y2="92978"/>
                        <a14:foregroundMark x1="45726" y1="70506" x2="25050" y2="96910"/>
                        <a14:foregroundMark x1="19881" y1="88483" x2="18091" y2="90169"/>
                        <a14:foregroundMark x1="12127" y1="52528" x2="6561" y2="79494"/>
                        <a14:foregroundMark x1="46720" y1="65449" x2="43539" y2="67697"/>
                        <a14:foregroundMark x1="36978" y1="61517" x2="36382" y2="63764"/>
                        <a14:foregroundMark x1="89662" y1="78090" x2="63419" y2="87360"/>
                        <a14:foregroundMark x1="92247" y1="81742" x2="96421" y2="89326"/>
                        <a14:foregroundMark x1="92644" y1="79775" x2="66799" y2="93539"/>
                        <a14:foregroundMark x1="89264" y1="83989" x2="69583" y2="96629"/>
                        <a14:foregroundMark x1="94831" y1="76685" x2="98012" y2="96067"/>
                        <a14:foregroundMark x1="64414" y1="80618" x2="54871" y2="92135"/>
                        <a14:foregroundMark x1="49702" y1="95506" x2="36978" y2="99157"/>
                        <a14:foregroundMark x1="15905" y1="97753" x2="11531" y2="99719"/>
                        <a14:foregroundMark x1="87873" y1="22753" x2="83101" y2="33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8868"/>
            <a:ext cx="10515600" cy="60300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89861">
                        <a14:foregroundMark x1="14115" y1="72472" x2="24254" y2="98876"/>
                        <a14:foregroundMark x1="33002" y1="69663" x2="18489" y2="98315"/>
                        <a14:foregroundMark x1="33400" y1="81461" x2="34394" y2="96629"/>
                        <a14:foregroundMark x1="30616" y1="78933" x2="27435" y2="99719"/>
                        <a14:foregroundMark x1="36581" y1="79775" x2="40755" y2="98315"/>
                        <a14:foregroundMark x1="12525" y1="71629" x2="596" y2="84551"/>
                        <a14:foregroundMark x1="11332" y1="85112" x2="11928" y2="99719"/>
                        <a14:foregroundMark x1="7555" y1="83989" x2="2187" y2="99719"/>
                        <a14:backgroundMark x1="41153" y1="30337" x2="44533" y2="62360"/>
                        <a14:backgroundMark x1="38767" y1="24719" x2="35586" y2="4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0"/>
            <a:ext cx="7350034" cy="4719885"/>
          </a:xfrm>
          <a:prstGeom prst="rect">
            <a:avLst/>
          </a:prstGeom>
        </p:spPr>
      </p:pic>
      <p:sp>
        <p:nvSpPr>
          <p:cNvPr id="6" name="フリーフォーム 5"/>
          <p:cNvSpPr/>
          <p:nvPr/>
        </p:nvSpPr>
        <p:spPr>
          <a:xfrm>
            <a:off x="8566477" y="3892731"/>
            <a:ext cx="838780" cy="444138"/>
          </a:xfrm>
          <a:custGeom>
            <a:avLst/>
            <a:gdLst>
              <a:gd name="connsiteX0" fmla="*/ 55009 w 838780"/>
              <a:gd name="connsiteY0" fmla="*/ 52252 h 444138"/>
              <a:gd name="connsiteX1" fmla="*/ 185637 w 838780"/>
              <a:gd name="connsiteY1" fmla="*/ 104503 h 444138"/>
              <a:gd name="connsiteX2" fmla="*/ 264014 w 838780"/>
              <a:gd name="connsiteY2" fmla="*/ 156755 h 444138"/>
              <a:gd name="connsiteX3" fmla="*/ 577523 w 838780"/>
              <a:gd name="connsiteY3" fmla="*/ 235132 h 444138"/>
              <a:gd name="connsiteX4" fmla="*/ 682026 w 838780"/>
              <a:gd name="connsiteY4" fmla="*/ 261258 h 444138"/>
              <a:gd name="connsiteX5" fmla="*/ 838780 w 838780"/>
              <a:gd name="connsiteY5" fmla="*/ 287383 h 444138"/>
              <a:gd name="connsiteX6" fmla="*/ 734277 w 838780"/>
              <a:gd name="connsiteY6" fmla="*/ 391886 h 444138"/>
              <a:gd name="connsiteX7" fmla="*/ 577523 w 838780"/>
              <a:gd name="connsiteY7" fmla="*/ 444138 h 444138"/>
              <a:gd name="connsiteX8" fmla="*/ 81134 w 838780"/>
              <a:gd name="connsiteY8" fmla="*/ 418012 h 444138"/>
              <a:gd name="connsiteX9" fmla="*/ 28883 w 838780"/>
              <a:gd name="connsiteY9" fmla="*/ 365760 h 444138"/>
              <a:gd name="connsiteX10" fmla="*/ 2757 w 838780"/>
              <a:gd name="connsiteY10" fmla="*/ 261258 h 444138"/>
              <a:gd name="connsiteX11" fmla="*/ 2757 w 838780"/>
              <a:gd name="connsiteY11" fmla="*/ 0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780" h="444138">
                <a:moveTo>
                  <a:pt x="55009" y="52252"/>
                </a:moveTo>
                <a:cubicBezTo>
                  <a:pt x="98552" y="69669"/>
                  <a:pt x="143691" y="83530"/>
                  <a:pt x="185637" y="104503"/>
                </a:cubicBezTo>
                <a:cubicBezTo>
                  <a:pt x="213721" y="118545"/>
                  <a:pt x="235321" y="144003"/>
                  <a:pt x="264014" y="156755"/>
                </a:cubicBezTo>
                <a:cubicBezTo>
                  <a:pt x="406852" y="220239"/>
                  <a:pt x="428157" y="205258"/>
                  <a:pt x="577523" y="235132"/>
                </a:cubicBezTo>
                <a:cubicBezTo>
                  <a:pt x="612732" y="242174"/>
                  <a:pt x="646817" y="254216"/>
                  <a:pt x="682026" y="261258"/>
                </a:cubicBezTo>
                <a:cubicBezTo>
                  <a:pt x="733969" y="271647"/>
                  <a:pt x="786529" y="278675"/>
                  <a:pt x="838780" y="287383"/>
                </a:cubicBezTo>
                <a:cubicBezTo>
                  <a:pt x="803946" y="322217"/>
                  <a:pt x="781012" y="376307"/>
                  <a:pt x="734277" y="391886"/>
                </a:cubicBezTo>
                <a:lnTo>
                  <a:pt x="577523" y="444138"/>
                </a:lnTo>
                <a:cubicBezTo>
                  <a:pt x="412060" y="435429"/>
                  <a:pt x="245161" y="441445"/>
                  <a:pt x="81134" y="418012"/>
                </a:cubicBezTo>
                <a:cubicBezTo>
                  <a:pt x="56750" y="414529"/>
                  <a:pt x="39899" y="387791"/>
                  <a:pt x="28883" y="365760"/>
                </a:cubicBezTo>
                <a:cubicBezTo>
                  <a:pt x="12825" y="333645"/>
                  <a:pt x="5315" y="297073"/>
                  <a:pt x="2757" y="261258"/>
                </a:cubicBezTo>
                <a:cubicBezTo>
                  <a:pt x="-3448" y="174393"/>
                  <a:pt x="2757" y="87086"/>
                  <a:pt x="2757" y="0"/>
                </a:cubicBezTo>
              </a:path>
            </a:pathLst>
          </a:cu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35043" y="5637376"/>
            <a:ext cx="505779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アルタシャスタ王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7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92" y="-1254126"/>
            <a:ext cx="11868751" cy="79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" y="-2178765"/>
            <a:ext cx="12382500" cy="92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72767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11500" dirty="0" smtClean="0"/>
              <a:t>ネヘミヤ</a:t>
            </a:r>
            <a:endParaRPr kumimoji="1" lang="ja-JP" altLang="en-US" sz="115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34" y="-285407"/>
            <a:ext cx="12631761" cy="8353817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1923244" y="-726169"/>
            <a:ext cx="9165466" cy="5156088"/>
          </a:xfrm>
          <a:custGeom>
            <a:avLst/>
            <a:gdLst>
              <a:gd name="connsiteX0" fmla="*/ 1171977 w 9002870"/>
              <a:gd name="connsiteY0" fmla="*/ 193183 h 4881093"/>
              <a:gd name="connsiteX1" fmla="*/ 1107583 w 9002870"/>
              <a:gd name="connsiteY1" fmla="*/ 257578 h 4881093"/>
              <a:gd name="connsiteX2" fmla="*/ 1094704 w 9002870"/>
              <a:gd name="connsiteY2" fmla="*/ 296214 h 4881093"/>
              <a:gd name="connsiteX3" fmla="*/ 1056067 w 9002870"/>
              <a:gd name="connsiteY3" fmla="*/ 347730 h 4881093"/>
              <a:gd name="connsiteX4" fmla="*/ 1030310 w 9002870"/>
              <a:gd name="connsiteY4" fmla="*/ 425003 h 4881093"/>
              <a:gd name="connsiteX5" fmla="*/ 1017431 w 9002870"/>
              <a:gd name="connsiteY5" fmla="*/ 476518 h 4881093"/>
              <a:gd name="connsiteX6" fmla="*/ 965915 w 9002870"/>
              <a:gd name="connsiteY6" fmla="*/ 579549 h 4881093"/>
              <a:gd name="connsiteX7" fmla="*/ 901521 w 9002870"/>
              <a:gd name="connsiteY7" fmla="*/ 656823 h 4881093"/>
              <a:gd name="connsiteX8" fmla="*/ 862884 w 9002870"/>
              <a:gd name="connsiteY8" fmla="*/ 669701 h 4881093"/>
              <a:gd name="connsiteX9" fmla="*/ 824248 w 9002870"/>
              <a:gd name="connsiteY9" fmla="*/ 708338 h 4881093"/>
              <a:gd name="connsiteX10" fmla="*/ 759853 w 9002870"/>
              <a:gd name="connsiteY10" fmla="*/ 772732 h 4881093"/>
              <a:gd name="connsiteX11" fmla="*/ 708338 w 9002870"/>
              <a:gd name="connsiteY11" fmla="*/ 875763 h 4881093"/>
              <a:gd name="connsiteX12" fmla="*/ 682580 w 9002870"/>
              <a:gd name="connsiteY12" fmla="*/ 965916 h 4881093"/>
              <a:gd name="connsiteX13" fmla="*/ 656822 w 9002870"/>
              <a:gd name="connsiteY13" fmla="*/ 1004552 h 4881093"/>
              <a:gd name="connsiteX14" fmla="*/ 592428 w 9002870"/>
              <a:gd name="connsiteY14" fmla="*/ 1159099 h 4881093"/>
              <a:gd name="connsiteX15" fmla="*/ 566670 w 9002870"/>
              <a:gd name="connsiteY15" fmla="*/ 1210614 h 4881093"/>
              <a:gd name="connsiteX16" fmla="*/ 515155 w 9002870"/>
              <a:gd name="connsiteY16" fmla="*/ 1262130 h 4881093"/>
              <a:gd name="connsiteX17" fmla="*/ 450760 w 9002870"/>
              <a:gd name="connsiteY17" fmla="*/ 1352282 h 4881093"/>
              <a:gd name="connsiteX18" fmla="*/ 425003 w 9002870"/>
              <a:gd name="connsiteY18" fmla="*/ 1403797 h 4881093"/>
              <a:gd name="connsiteX19" fmla="*/ 347729 w 9002870"/>
              <a:gd name="connsiteY19" fmla="*/ 1481070 h 4881093"/>
              <a:gd name="connsiteX20" fmla="*/ 283335 w 9002870"/>
              <a:gd name="connsiteY20" fmla="*/ 1558344 h 4881093"/>
              <a:gd name="connsiteX21" fmla="*/ 206062 w 9002870"/>
              <a:gd name="connsiteY21" fmla="*/ 1609859 h 4881093"/>
              <a:gd name="connsiteX22" fmla="*/ 128788 w 9002870"/>
              <a:gd name="connsiteY22" fmla="*/ 1687132 h 4881093"/>
              <a:gd name="connsiteX23" fmla="*/ 51515 w 9002870"/>
              <a:gd name="connsiteY23" fmla="*/ 1751527 h 4881093"/>
              <a:gd name="connsiteX24" fmla="*/ 0 w 9002870"/>
              <a:gd name="connsiteY24" fmla="*/ 1828800 h 4881093"/>
              <a:gd name="connsiteX25" fmla="*/ 476518 w 9002870"/>
              <a:gd name="connsiteY25" fmla="*/ 1841679 h 4881093"/>
              <a:gd name="connsiteX26" fmla="*/ 618186 w 9002870"/>
              <a:gd name="connsiteY26" fmla="*/ 1893194 h 4881093"/>
              <a:gd name="connsiteX27" fmla="*/ 656822 w 9002870"/>
              <a:gd name="connsiteY27" fmla="*/ 1906073 h 4881093"/>
              <a:gd name="connsiteX28" fmla="*/ 695459 w 9002870"/>
              <a:gd name="connsiteY28" fmla="*/ 1931831 h 4881093"/>
              <a:gd name="connsiteX29" fmla="*/ 785611 w 9002870"/>
              <a:gd name="connsiteY29" fmla="*/ 1957589 h 4881093"/>
              <a:gd name="connsiteX30" fmla="*/ 862884 w 9002870"/>
              <a:gd name="connsiteY30" fmla="*/ 1996225 h 4881093"/>
              <a:gd name="connsiteX31" fmla="*/ 901521 w 9002870"/>
              <a:gd name="connsiteY31" fmla="*/ 2034862 h 4881093"/>
              <a:gd name="connsiteX32" fmla="*/ 940157 w 9002870"/>
              <a:gd name="connsiteY32" fmla="*/ 2060620 h 4881093"/>
              <a:gd name="connsiteX33" fmla="*/ 1068946 w 9002870"/>
              <a:gd name="connsiteY33" fmla="*/ 2137893 h 4881093"/>
              <a:gd name="connsiteX34" fmla="*/ 1146219 w 9002870"/>
              <a:gd name="connsiteY34" fmla="*/ 2189408 h 4881093"/>
              <a:gd name="connsiteX35" fmla="*/ 1262129 w 9002870"/>
              <a:gd name="connsiteY35" fmla="*/ 2292439 h 4881093"/>
              <a:gd name="connsiteX36" fmla="*/ 1339403 w 9002870"/>
              <a:gd name="connsiteY36" fmla="*/ 2356834 h 4881093"/>
              <a:gd name="connsiteX37" fmla="*/ 1378039 w 9002870"/>
              <a:gd name="connsiteY37" fmla="*/ 2395470 h 4881093"/>
              <a:gd name="connsiteX38" fmla="*/ 1481070 w 9002870"/>
              <a:gd name="connsiteY38" fmla="*/ 2472744 h 4881093"/>
              <a:gd name="connsiteX39" fmla="*/ 1584101 w 9002870"/>
              <a:gd name="connsiteY39" fmla="*/ 2550017 h 4881093"/>
              <a:gd name="connsiteX40" fmla="*/ 1648495 w 9002870"/>
              <a:gd name="connsiteY40" fmla="*/ 2614411 h 4881093"/>
              <a:gd name="connsiteX41" fmla="*/ 1661374 w 9002870"/>
              <a:gd name="connsiteY41" fmla="*/ 2653048 h 4881093"/>
              <a:gd name="connsiteX42" fmla="*/ 1764405 w 9002870"/>
              <a:gd name="connsiteY42" fmla="*/ 2730321 h 4881093"/>
              <a:gd name="connsiteX43" fmla="*/ 1815921 w 9002870"/>
              <a:gd name="connsiteY43" fmla="*/ 2768958 h 4881093"/>
              <a:gd name="connsiteX44" fmla="*/ 1854557 w 9002870"/>
              <a:gd name="connsiteY44" fmla="*/ 2807594 h 4881093"/>
              <a:gd name="connsiteX45" fmla="*/ 1893194 w 9002870"/>
              <a:gd name="connsiteY45" fmla="*/ 2833352 h 4881093"/>
              <a:gd name="connsiteX46" fmla="*/ 1944710 w 9002870"/>
              <a:gd name="connsiteY46" fmla="*/ 2871989 h 4881093"/>
              <a:gd name="connsiteX47" fmla="*/ 1983346 w 9002870"/>
              <a:gd name="connsiteY47" fmla="*/ 2897747 h 4881093"/>
              <a:gd name="connsiteX48" fmla="*/ 2021983 w 9002870"/>
              <a:gd name="connsiteY48" fmla="*/ 2949262 h 4881093"/>
              <a:gd name="connsiteX49" fmla="*/ 2099256 w 9002870"/>
              <a:gd name="connsiteY49" fmla="*/ 3000778 h 4881093"/>
              <a:gd name="connsiteX50" fmla="*/ 2137893 w 9002870"/>
              <a:gd name="connsiteY50" fmla="*/ 3026535 h 4881093"/>
              <a:gd name="connsiteX51" fmla="*/ 2176529 w 9002870"/>
              <a:gd name="connsiteY51" fmla="*/ 3065172 h 4881093"/>
              <a:gd name="connsiteX52" fmla="*/ 2266681 w 9002870"/>
              <a:gd name="connsiteY52" fmla="*/ 3129566 h 4881093"/>
              <a:gd name="connsiteX53" fmla="*/ 2292439 w 9002870"/>
              <a:gd name="connsiteY53" fmla="*/ 3168203 h 4881093"/>
              <a:gd name="connsiteX54" fmla="*/ 2305318 w 9002870"/>
              <a:gd name="connsiteY54" fmla="*/ 3206839 h 4881093"/>
              <a:gd name="connsiteX55" fmla="*/ 2331076 w 9002870"/>
              <a:gd name="connsiteY55" fmla="*/ 3258355 h 4881093"/>
              <a:gd name="connsiteX56" fmla="*/ 2356834 w 9002870"/>
              <a:gd name="connsiteY56" fmla="*/ 3374265 h 4881093"/>
              <a:gd name="connsiteX57" fmla="*/ 2395470 w 9002870"/>
              <a:gd name="connsiteY57" fmla="*/ 3425780 h 4881093"/>
              <a:gd name="connsiteX58" fmla="*/ 2421228 w 9002870"/>
              <a:gd name="connsiteY58" fmla="*/ 3503054 h 4881093"/>
              <a:gd name="connsiteX59" fmla="*/ 2562895 w 9002870"/>
              <a:gd name="connsiteY59" fmla="*/ 3760631 h 4881093"/>
              <a:gd name="connsiteX60" fmla="*/ 2614411 w 9002870"/>
              <a:gd name="connsiteY60" fmla="*/ 3837904 h 4881093"/>
              <a:gd name="connsiteX61" fmla="*/ 2678805 w 9002870"/>
              <a:gd name="connsiteY61" fmla="*/ 3940935 h 4881093"/>
              <a:gd name="connsiteX62" fmla="*/ 2781836 w 9002870"/>
              <a:gd name="connsiteY62" fmla="*/ 4043966 h 4881093"/>
              <a:gd name="connsiteX63" fmla="*/ 2820473 w 9002870"/>
              <a:gd name="connsiteY63" fmla="*/ 4069724 h 4881093"/>
              <a:gd name="connsiteX64" fmla="*/ 2975019 w 9002870"/>
              <a:gd name="connsiteY64" fmla="*/ 4198513 h 4881093"/>
              <a:gd name="connsiteX65" fmla="*/ 3013656 w 9002870"/>
              <a:gd name="connsiteY65" fmla="*/ 4211392 h 4881093"/>
              <a:gd name="connsiteX66" fmla="*/ 3129566 w 9002870"/>
              <a:gd name="connsiteY66" fmla="*/ 4288665 h 4881093"/>
              <a:gd name="connsiteX67" fmla="*/ 3361386 w 9002870"/>
              <a:gd name="connsiteY67" fmla="*/ 4443211 h 4881093"/>
              <a:gd name="connsiteX68" fmla="*/ 3683357 w 9002870"/>
              <a:gd name="connsiteY68" fmla="*/ 4572000 h 4881093"/>
              <a:gd name="connsiteX69" fmla="*/ 4121239 w 9002870"/>
              <a:gd name="connsiteY69" fmla="*/ 4739425 h 4881093"/>
              <a:gd name="connsiteX70" fmla="*/ 4443211 w 9002870"/>
              <a:gd name="connsiteY70" fmla="*/ 4803820 h 4881093"/>
              <a:gd name="connsiteX71" fmla="*/ 4533363 w 9002870"/>
              <a:gd name="connsiteY71" fmla="*/ 4829578 h 4881093"/>
              <a:gd name="connsiteX72" fmla="*/ 5447763 w 9002870"/>
              <a:gd name="connsiteY72" fmla="*/ 4881093 h 4881093"/>
              <a:gd name="connsiteX73" fmla="*/ 6207617 w 9002870"/>
              <a:gd name="connsiteY73" fmla="*/ 4868214 h 4881093"/>
              <a:gd name="connsiteX74" fmla="*/ 6362163 w 9002870"/>
              <a:gd name="connsiteY74" fmla="*/ 4790941 h 4881093"/>
              <a:gd name="connsiteX75" fmla="*/ 6465194 w 9002870"/>
              <a:gd name="connsiteY75" fmla="*/ 4752304 h 4881093"/>
              <a:gd name="connsiteX76" fmla="*/ 6542467 w 9002870"/>
              <a:gd name="connsiteY76" fmla="*/ 4713668 h 4881093"/>
              <a:gd name="connsiteX77" fmla="*/ 6581104 w 9002870"/>
              <a:gd name="connsiteY77" fmla="*/ 4675031 h 4881093"/>
              <a:gd name="connsiteX78" fmla="*/ 6645498 w 9002870"/>
              <a:gd name="connsiteY78" fmla="*/ 4584879 h 4881093"/>
              <a:gd name="connsiteX79" fmla="*/ 6735650 w 9002870"/>
              <a:gd name="connsiteY79" fmla="*/ 4481848 h 4881093"/>
              <a:gd name="connsiteX80" fmla="*/ 6748529 w 9002870"/>
              <a:gd name="connsiteY80" fmla="*/ 4417454 h 4881093"/>
              <a:gd name="connsiteX81" fmla="*/ 6812924 w 9002870"/>
              <a:gd name="connsiteY81" fmla="*/ 4288665 h 4881093"/>
              <a:gd name="connsiteX82" fmla="*/ 6825803 w 9002870"/>
              <a:gd name="connsiteY82" fmla="*/ 4224270 h 4881093"/>
              <a:gd name="connsiteX83" fmla="*/ 6851560 w 9002870"/>
              <a:gd name="connsiteY83" fmla="*/ 4172755 h 4881093"/>
              <a:gd name="connsiteX84" fmla="*/ 6877318 w 9002870"/>
              <a:gd name="connsiteY84" fmla="*/ 4031087 h 4881093"/>
              <a:gd name="connsiteX85" fmla="*/ 6903076 w 9002870"/>
              <a:gd name="connsiteY85" fmla="*/ 3979572 h 4881093"/>
              <a:gd name="connsiteX86" fmla="*/ 6928834 w 9002870"/>
              <a:gd name="connsiteY86" fmla="*/ 3902299 h 4881093"/>
              <a:gd name="connsiteX87" fmla="*/ 6954591 w 9002870"/>
              <a:gd name="connsiteY87" fmla="*/ 3773510 h 4881093"/>
              <a:gd name="connsiteX88" fmla="*/ 6967470 w 9002870"/>
              <a:gd name="connsiteY88" fmla="*/ 3734873 h 4881093"/>
              <a:gd name="connsiteX89" fmla="*/ 7031865 w 9002870"/>
              <a:gd name="connsiteY89" fmla="*/ 3490175 h 4881093"/>
              <a:gd name="connsiteX90" fmla="*/ 7096259 w 9002870"/>
              <a:gd name="connsiteY90" fmla="*/ 3322749 h 4881093"/>
              <a:gd name="connsiteX91" fmla="*/ 7122017 w 9002870"/>
              <a:gd name="connsiteY91" fmla="*/ 3245476 h 4881093"/>
              <a:gd name="connsiteX92" fmla="*/ 7160653 w 9002870"/>
              <a:gd name="connsiteY92" fmla="*/ 3168203 h 4881093"/>
              <a:gd name="connsiteX93" fmla="*/ 7225048 w 9002870"/>
              <a:gd name="connsiteY93" fmla="*/ 3000778 h 4881093"/>
              <a:gd name="connsiteX94" fmla="*/ 7302321 w 9002870"/>
              <a:gd name="connsiteY94" fmla="*/ 2897747 h 4881093"/>
              <a:gd name="connsiteX95" fmla="*/ 7405352 w 9002870"/>
              <a:gd name="connsiteY95" fmla="*/ 2717442 h 4881093"/>
              <a:gd name="connsiteX96" fmla="*/ 7456867 w 9002870"/>
              <a:gd name="connsiteY96" fmla="*/ 2640169 h 4881093"/>
              <a:gd name="connsiteX97" fmla="*/ 7547019 w 9002870"/>
              <a:gd name="connsiteY97" fmla="*/ 2562896 h 4881093"/>
              <a:gd name="connsiteX98" fmla="*/ 7611414 w 9002870"/>
              <a:gd name="connsiteY98" fmla="*/ 2511380 h 4881093"/>
              <a:gd name="connsiteX99" fmla="*/ 7650050 w 9002870"/>
              <a:gd name="connsiteY99" fmla="*/ 2472744 h 4881093"/>
              <a:gd name="connsiteX100" fmla="*/ 7714445 w 9002870"/>
              <a:gd name="connsiteY100" fmla="*/ 2434107 h 4881093"/>
              <a:gd name="connsiteX101" fmla="*/ 7817476 w 9002870"/>
              <a:gd name="connsiteY101" fmla="*/ 2356834 h 4881093"/>
              <a:gd name="connsiteX102" fmla="*/ 7933386 w 9002870"/>
              <a:gd name="connsiteY102" fmla="*/ 2318197 h 4881093"/>
              <a:gd name="connsiteX103" fmla="*/ 8010659 w 9002870"/>
              <a:gd name="connsiteY103" fmla="*/ 2279561 h 4881093"/>
              <a:gd name="connsiteX104" fmla="*/ 8100811 w 9002870"/>
              <a:gd name="connsiteY104" fmla="*/ 2240924 h 4881093"/>
              <a:gd name="connsiteX105" fmla="*/ 8152326 w 9002870"/>
              <a:gd name="connsiteY105" fmla="*/ 2202287 h 4881093"/>
              <a:gd name="connsiteX106" fmla="*/ 8216721 w 9002870"/>
              <a:gd name="connsiteY106" fmla="*/ 2163651 h 4881093"/>
              <a:gd name="connsiteX107" fmla="*/ 8293994 w 9002870"/>
              <a:gd name="connsiteY107" fmla="*/ 2099256 h 4881093"/>
              <a:gd name="connsiteX108" fmla="*/ 8358388 w 9002870"/>
              <a:gd name="connsiteY108" fmla="*/ 2073499 h 4881093"/>
              <a:gd name="connsiteX109" fmla="*/ 8667481 w 9002870"/>
              <a:gd name="connsiteY109" fmla="*/ 1854558 h 4881093"/>
              <a:gd name="connsiteX110" fmla="*/ 8873543 w 9002870"/>
              <a:gd name="connsiteY110" fmla="*/ 1648496 h 4881093"/>
              <a:gd name="connsiteX111" fmla="*/ 8963695 w 9002870"/>
              <a:gd name="connsiteY111" fmla="*/ 1493949 h 4881093"/>
              <a:gd name="connsiteX112" fmla="*/ 9002332 w 9002870"/>
              <a:gd name="connsiteY112" fmla="*/ 1313645 h 4881093"/>
              <a:gd name="connsiteX113" fmla="*/ 8950817 w 9002870"/>
              <a:gd name="connsiteY113" fmla="*/ 1081825 h 4881093"/>
              <a:gd name="connsiteX114" fmla="*/ 8847786 w 9002870"/>
              <a:gd name="connsiteY114" fmla="*/ 940158 h 4881093"/>
              <a:gd name="connsiteX115" fmla="*/ 8809149 w 9002870"/>
              <a:gd name="connsiteY115" fmla="*/ 875763 h 4881093"/>
              <a:gd name="connsiteX116" fmla="*/ 8718997 w 9002870"/>
              <a:gd name="connsiteY116" fmla="*/ 811369 h 4881093"/>
              <a:gd name="connsiteX117" fmla="*/ 8525814 w 9002870"/>
              <a:gd name="connsiteY117" fmla="*/ 708338 h 4881093"/>
              <a:gd name="connsiteX118" fmla="*/ 8448541 w 9002870"/>
              <a:gd name="connsiteY118" fmla="*/ 682580 h 4881093"/>
              <a:gd name="connsiteX119" fmla="*/ 8384146 w 9002870"/>
              <a:gd name="connsiteY119" fmla="*/ 656823 h 4881093"/>
              <a:gd name="connsiteX120" fmla="*/ 8242479 w 9002870"/>
              <a:gd name="connsiteY120" fmla="*/ 631065 h 4881093"/>
              <a:gd name="connsiteX121" fmla="*/ 7598535 w 9002870"/>
              <a:gd name="connsiteY121" fmla="*/ 515155 h 4881093"/>
              <a:gd name="connsiteX122" fmla="*/ 6928834 w 9002870"/>
              <a:gd name="connsiteY122" fmla="*/ 463639 h 4881093"/>
              <a:gd name="connsiteX123" fmla="*/ 6748529 w 9002870"/>
              <a:gd name="connsiteY123" fmla="*/ 425003 h 4881093"/>
              <a:gd name="connsiteX124" fmla="*/ 6684135 w 9002870"/>
              <a:gd name="connsiteY124" fmla="*/ 399245 h 4881093"/>
              <a:gd name="connsiteX125" fmla="*/ 6529588 w 9002870"/>
              <a:gd name="connsiteY125" fmla="*/ 386366 h 4881093"/>
              <a:gd name="connsiteX126" fmla="*/ 6143222 w 9002870"/>
              <a:gd name="connsiteY126" fmla="*/ 309093 h 4881093"/>
              <a:gd name="connsiteX127" fmla="*/ 6014434 w 9002870"/>
              <a:gd name="connsiteY127" fmla="*/ 283335 h 4881093"/>
              <a:gd name="connsiteX128" fmla="*/ 5885645 w 9002870"/>
              <a:gd name="connsiteY128" fmla="*/ 270456 h 4881093"/>
              <a:gd name="connsiteX129" fmla="*/ 5756856 w 9002870"/>
              <a:gd name="connsiteY129" fmla="*/ 231820 h 4881093"/>
              <a:gd name="connsiteX130" fmla="*/ 5576552 w 9002870"/>
              <a:gd name="connsiteY130" fmla="*/ 193183 h 4881093"/>
              <a:gd name="connsiteX131" fmla="*/ 5537915 w 9002870"/>
              <a:gd name="connsiteY131" fmla="*/ 180304 h 4881093"/>
              <a:gd name="connsiteX132" fmla="*/ 5486400 w 9002870"/>
              <a:gd name="connsiteY132" fmla="*/ 154547 h 4881093"/>
              <a:gd name="connsiteX133" fmla="*/ 5267459 w 9002870"/>
              <a:gd name="connsiteY133" fmla="*/ 103031 h 4881093"/>
              <a:gd name="connsiteX134" fmla="*/ 5022760 w 9002870"/>
              <a:gd name="connsiteY134" fmla="*/ 64394 h 4881093"/>
              <a:gd name="connsiteX135" fmla="*/ 4803819 w 9002870"/>
              <a:gd name="connsiteY135" fmla="*/ 12879 h 4881093"/>
              <a:gd name="connsiteX136" fmla="*/ 4687910 w 9002870"/>
              <a:gd name="connsiteY136" fmla="*/ 0 h 4881093"/>
              <a:gd name="connsiteX137" fmla="*/ 1751526 w 9002870"/>
              <a:gd name="connsiteY137" fmla="*/ 12879 h 4881093"/>
              <a:gd name="connsiteX138" fmla="*/ 1700011 w 9002870"/>
              <a:gd name="connsiteY138" fmla="*/ 25758 h 4881093"/>
              <a:gd name="connsiteX139" fmla="*/ 1635617 w 9002870"/>
              <a:gd name="connsiteY139" fmla="*/ 38637 h 4881093"/>
              <a:gd name="connsiteX140" fmla="*/ 1519707 w 9002870"/>
              <a:gd name="connsiteY140" fmla="*/ 64394 h 4881093"/>
              <a:gd name="connsiteX141" fmla="*/ 1403797 w 9002870"/>
              <a:gd name="connsiteY141" fmla="*/ 103031 h 4881093"/>
              <a:gd name="connsiteX142" fmla="*/ 1339403 w 9002870"/>
              <a:gd name="connsiteY142" fmla="*/ 141668 h 4881093"/>
              <a:gd name="connsiteX143" fmla="*/ 1133341 w 9002870"/>
              <a:gd name="connsiteY143" fmla="*/ 231820 h 4881093"/>
              <a:gd name="connsiteX144" fmla="*/ 1017431 w 9002870"/>
              <a:gd name="connsiteY144" fmla="*/ 270456 h 4881093"/>
              <a:gd name="connsiteX145" fmla="*/ 798490 w 9002870"/>
              <a:gd name="connsiteY145" fmla="*/ 373487 h 4881093"/>
              <a:gd name="connsiteX146" fmla="*/ 759853 w 9002870"/>
              <a:gd name="connsiteY146" fmla="*/ 399245 h 4881093"/>
              <a:gd name="connsiteX147" fmla="*/ 682580 w 9002870"/>
              <a:gd name="connsiteY147" fmla="*/ 437882 h 4881093"/>
              <a:gd name="connsiteX148" fmla="*/ 605307 w 9002870"/>
              <a:gd name="connsiteY148" fmla="*/ 540913 h 48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002870" h="4881093">
                <a:moveTo>
                  <a:pt x="1171977" y="193183"/>
                </a:moveTo>
                <a:cubicBezTo>
                  <a:pt x="1150512" y="214648"/>
                  <a:pt x="1125796" y="233293"/>
                  <a:pt x="1107583" y="257578"/>
                </a:cubicBezTo>
                <a:cubicBezTo>
                  <a:pt x="1099438" y="268438"/>
                  <a:pt x="1101439" y="284427"/>
                  <a:pt x="1094704" y="296214"/>
                </a:cubicBezTo>
                <a:cubicBezTo>
                  <a:pt x="1084054" y="314851"/>
                  <a:pt x="1068946" y="330558"/>
                  <a:pt x="1056067" y="347730"/>
                </a:cubicBezTo>
                <a:cubicBezTo>
                  <a:pt x="1047481" y="373488"/>
                  <a:pt x="1036895" y="398663"/>
                  <a:pt x="1030310" y="425003"/>
                </a:cubicBezTo>
                <a:cubicBezTo>
                  <a:pt x="1026017" y="442175"/>
                  <a:pt x="1024239" y="460179"/>
                  <a:pt x="1017431" y="476518"/>
                </a:cubicBezTo>
                <a:cubicBezTo>
                  <a:pt x="1002663" y="511962"/>
                  <a:pt x="987214" y="547600"/>
                  <a:pt x="965915" y="579549"/>
                </a:cubicBezTo>
                <a:cubicBezTo>
                  <a:pt x="946910" y="608057"/>
                  <a:pt x="931268" y="636992"/>
                  <a:pt x="901521" y="656823"/>
                </a:cubicBezTo>
                <a:cubicBezTo>
                  <a:pt x="890225" y="664353"/>
                  <a:pt x="875763" y="665408"/>
                  <a:pt x="862884" y="669701"/>
                </a:cubicBezTo>
                <a:cubicBezTo>
                  <a:pt x="850005" y="682580"/>
                  <a:pt x="838240" y="696678"/>
                  <a:pt x="824248" y="708338"/>
                </a:cubicBezTo>
                <a:cubicBezTo>
                  <a:pt x="775595" y="748882"/>
                  <a:pt x="791334" y="715017"/>
                  <a:pt x="759853" y="772732"/>
                </a:cubicBezTo>
                <a:cubicBezTo>
                  <a:pt x="741466" y="806441"/>
                  <a:pt x="717651" y="838512"/>
                  <a:pt x="708338" y="875763"/>
                </a:cubicBezTo>
                <a:cubicBezTo>
                  <a:pt x="704212" y="892268"/>
                  <a:pt x="691818" y="947440"/>
                  <a:pt x="682580" y="965916"/>
                </a:cubicBezTo>
                <a:cubicBezTo>
                  <a:pt x="675658" y="979760"/>
                  <a:pt x="665408" y="991673"/>
                  <a:pt x="656822" y="1004552"/>
                </a:cubicBezTo>
                <a:cubicBezTo>
                  <a:pt x="634631" y="1093318"/>
                  <a:pt x="651858" y="1040238"/>
                  <a:pt x="592428" y="1159099"/>
                </a:cubicBezTo>
                <a:cubicBezTo>
                  <a:pt x="583842" y="1176271"/>
                  <a:pt x="580245" y="1197038"/>
                  <a:pt x="566670" y="1210614"/>
                </a:cubicBezTo>
                <a:cubicBezTo>
                  <a:pt x="549498" y="1227786"/>
                  <a:pt x="529726" y="1242702"/>
                  <a:pt x="515155" y="1262130"/>
                </a:cubicBezTo>
                <a:cubicBezTo>
                  <a:pt x="413450" y="1397738"/>
                  <a:pt x="567296" y="1235746"/>
                  <a:pt x="450760" y="1352282"/>
                </a:cubicBezTo>
                <a:cubicBezTo>
                  <a:pt x="442174" y="1369454"/>
                  <a:pt x="436996" y="1388806"/>
                  <a:pt x="425003" y="1403797"/>
                </a:cubicBezTo>
                <a:cubicBezTo>
                  <a:pt x="402247" y="1432242"/>
                  <a:pt x="367935" y="1450760"/>
                  <a:pt x="347729" y="1481070"/>
                </a:cubicBezTo>
                <a:cubicBezTo>
                  <a:pt x="324833" y="1515415"/>
                  <a:pt x="317662" y="1531645"/>
                  <a:pt x="283335" y="1558344"/>
                </a:cubicBezTo>
                <a:cubicBezTo>
                  <a:pt x="258899" y="1577350"/>
                  <a:pt x="227952" y="1587969"/>
                  <a:pt x="206062" y="1609859"/>
                </a:cubicBezTo>
                <a:cubicBezTo>
                  <a:pt x="180304" y="1635617"/>
                  <a:pt x="159097" y="1666926"/>
                  <a:pt x="128788" y="1687132"/>
                </a:cubicBezTo>
                <a:cubicBezTo>
                  <a:pt x="94445" y="1710028"/>
                  <a:pt x="78212" y="1717202"/>
                  <a:pt x="51515" y="1751527"/>
                </a:cubicBezTo>
                <a:cubicBezTo>
                  <a:pt x="32509" y="1775963"/>
                  <a:pt x="0" y="1828800"/>
                  <a:pt x="0" y="1828800"/>
                </a:cubicBezTo>
                <a:cubicBezTo>
                  <a:pt x="158839" y="1833093"/>
                  <a:pt x="318006" y="1830620"/>
                  <a:pt x="476518" y="1841679"/>
                </a:cubicBezTo>
                <a:cubicBezTo>
                  <a:pt x="498673" y="1843225"/>
                  <a:pt x="594188" y="1884195"/>
                  <a:pt x="618186" y="1893194"/>
                </a:cubicBezTo>
                <a:cubicBezTo>
                  <a:pt x="630897" y="1897961"/>
                  <a:pt x="644680" y="1900002"/>
                  <a:pt x="656822" y="1906073"/>
                </a:cubicBezTo>
                <a:cubicBezTo>
                  <a:pt x="670666" y="1912995"/>
                  <a:pt x="681232" y="1925734"/>
                  <a:pt x="695459" y="1931831"/>
                </a:cubicBezTo>
                <a:cubicBezTo>
                  <a:pt x="753229" y="1956590"/>
                  <a:pt x="735486" y="1932526"/>
                  <a:pt x="785611" y="1957589"/>
                </a:cubicBezTo>
                <a:cubicBezTo>
                  <a:pt x="885470" y="2007519"/>
                  <a:pt x="765776" y="1963857"/>
                  <a:pt x="862884" y="1996225"/>
                </a:cubicBezTo>
                <a:cubicBezTo>
                  <a:pt x="875763" y="2009104"/>
                  <a:pt x="887529" y="2023202"/>
                  <a:pt x="901521" y="2034862"/>
                </a:cubicBezTo>
                <a:cubicBezTo>
                  <a:pt x="913412" y="2044771"/>
                  <a:pt x="926975" y="2052508"/>
                  <a:pt x="940157" y="2060620"/>
                </a:cubicBezTo>
                <a:cubicBezTo>
                  <a:pt x="982794" y="2086859"/>
                  <a:pt x="1027290" y="2110123"/>
                  <a:pt x="1068946" y="2137893"/>
                </a:cubicBezTo>
                <a:cubicBezTo>
                  <a:pt x="1094704" y="2155065"/>
                  <a:pt x="1124329" y="2167518"/>
                  <a:pt x="1146219" y="2189408"/>
                </a:cubicBezTo>
                <a:cubicBezTo>
                  <a:pt x="1234438" y="2277627"/>
                  <a:pt x="1193184" y="2246476"/>
                  <a:pt x="1262129" y="2292439"/>
                </a:cubicBezTo>
                <a:cubicBezTo>
                  <a:pt x="1312908" y="2368607"/>
                  <a:pt x="1256217" y="2297416"/>
                  <a:pt x="1339403" y="2356834"/>
                </a:cubicBezTo>
                <a:cubicBezTo>
                  <a:pt x="1354224" y="2367420"/>
                  <a:pt x="1363943" y="2383937"/>
                  <a:pt x="1378039" y="2395470"/>
                </a:cubicBezTo>
                <a:cubicBezTo>
                  <a:pt x="1411265" y="2422655"/>
                  <a:pt x="1446726" y="2446986"/>
                  <a:pt x="1481070" y="2472744"/>
                </a:cubicBezTo>
                <a:lnTo>
                  <a:pt x="1584101" y="2550017"/>
                </a:lnTo>
                <a:cubicBezTo>
                  <a:pt x="1618445" y="2601533"/>
                  <a:pt x="1596980" y="2580068"/>
                  <a:pt x="1648495" y="2614411"/>
                </a:cubicBezTo>
                <a:cubicBezTo>
                  <a:pt x="1652788" y="2627290"/>
                  <a:pt x="1651775" y="2643449"/>
                  <a:pt x="1661374" y="2653048"/>
                </a:cubicBezTo>
                <a:cubicBezTo>
                  <a:pt x="1691730" y="2683404"/>
                  <a:pt x="1730061" y="2704563"/>
                  <a:pt x="1764405" y="2730321"/>
                </a:cubicBezTo>
                <a:cubicBezTo>
                  <a:pt x="1781577" y="2743200"/>
                  <a:pt x="1800743" y="2753780"/>
                  <a:pt x="1815921" y="2768958"/>
                </a:cubicBezTo>
                <a:cubicBezTo>
                  <a:pt x="1828800" y="2781837"/>
                  <a:pt x="1840565" y="2795934"/>
                  <a:pt x="1854557" y="2807594"/>
                </a:cubicBezTo>
                <a:cubicBezTo>
                  <a:pt x="1866448" y="2817503"/>
                  <a:pt x="1880599" y="2824355"/>
                  <a:pt x="1893194" y="2833352"/>
                </a:cubicBezTo>
                <a:cubicBezTo>
                  <a:pt x="1910661" y="2845828"/>
                  <a:pt x="1927243" y="2859513"/>
                  <a:pt x="1944710" y="2871989"/>
                </a:cubicBezTo>
                <a:cubicBezTo>
                  <a:pt x="1957305" y="2880986"/>
                  <a:pt x="1972401" y="2886802"/>
                  <a:pt x="1983346" y="2897747"/>
                </a:cubicBezTo>
                <a:cubicBezTo>
                  <a:pt x="1998524" y="2912925"/>
                  <a:pt x="2005940" y="2935002"/>
                  <a:pt x="2021983" y="2949262"/>
                </a:cubicBezTo>
                <a:cubicBezTo>
                  <a:pt x="2045121" y="2969829"/>
                  <a:pt x="2073498" y="2983606"/>
                  <a:pt x="2099256" y="3000778"/>
                </a:cubicBezTo>
                <a:cubicBezTo>
                  <a:pt x="2112135" y="3009364"/>
                  <a:pt x="2126948" y="3015590"/>
                  <a:pt x="2137893" y="3026535"/>
                </a:cubicBezTo>
                <a:cubicBezTo>
                  <a:pt x="2150772" y="3039414"/>
                  <a:pt x="2162700" y="3053319"/>
                  <a:pt x="2176529" y="3065172"/>
                </a:cubicBezTo>
                <a:cubicBezTo>
                  <a:pt x="2204475" y="3089126"/>
                  <a:pt x="2236111" y="3109185"/>
                  <a:pt x="2266681" y="3129566"/>
                </a:cubicBezTo>
                <a:cubicBezTo>
                  <a:pt x="2275267" y="3142445"/>
                  <a:pt x="2285517" y="3154359"/>
                  <a:pt x="2292439" y="3168203"/>
                </a:cubicBezTo>
                <a:cubicBezTo>
                  <a:pt x="2298510" y="3180345"/>
                  <a:pt x="2299970" y="3194361"/>
                  <a:pt x="2305318" y="3206839"/>
                </a:cubicBezTo>
                <a:cubicBezTo>
                  <a:pt x="2312881" y="3224486"/>
                  <a:pt x="2322490" y="3241183"/>
                  <a:pt x="2331076" y="3258355"/>
                </a:cubicBezTo>
                <a:cubicBezTo>
                  <a:pt x="2332431" y="3265130"/>
                  <a:pt x="2350772" y="3362140"/>
                  <a:pt x="2356834" y="3374265"/>
                </a:cubicBezTo>
                <a:cubicBezTo>
                  <a:pt x="2366433" y="3393463"/>
                  <a:pt x="2382591" y="3408608"/>
                  <a:pt x="2395470" y="3425780"/>
                </a:cubicBezTo>
                <a:cubicBezTo>
                  <a:pt x="2404056" y="3451538"/>
                  <a:pt x="2410345" y="3478179"/>
                  <a:pt x="2421228" y="3503054"/>
                </a:cubicBezTo>
                <a:cubicBezTo>
                  <a:pt x="2455715" y="3581882"/>
                  <a:pt x="2515477" y="3689505"/>
                  <a:pt x="2562895" y="3760631"/>
                </a:cubicBezTo>
                <a:cubicBezTo>
                  <a:pt x="2580067" y="3786389"/>
                  <a:pt x="2600567" y="3810215"/>
                  <a:pt x="2614411" y="3837904"/>
                </a:cubicBezTo>
                <a:cubicBezTo>
                  <a:pt x="2637805" y="3884692"/>
                  <a:pt x="2642025" y="3900811"/>
                  <a:pt x="2678805" y="3940935"/>
                </a:cubicBezTo>
                <a:cubicBezTo>
                  <a:pt x="2711624" y="3976738"/>
                  <a:pt x="2741424" y="4017025"/>
                  <a:pt x="2781836" y="4043966"/>
                </a:cubicBezTo>
                <a:cubicBezTo>
                  <a:pt x="2794715" y="4052552"/>
                  <a:pt x="2808582" y="4059815"/>
                  <a:pt x="2820473" y="4069724"/>
                </a:cubicBezTo>
                <a:cubicBezTo>
                  <a:pt x="2875042" y="4115198"/>
                  <a:pt x="2894929" y="4171816"/>
                  <a:pt x="2975019" y="4198513"/>
                </a:cubicBezTo>
                <a:lnTo>
                  <a:pt x="3013656" y="4211392"/>
                </a:lnTo>
                <a:cubicBezTo>
                  <a:pt x="3184624" y="4339614"/>
                  <a:pt x="2930817" y="4152025"/>
                  <a:pt x="3129566" y="4288665"/>
                </a:cubicBezTo>
                <a:cubicBezTo>
                  <a:pt x="3225670" y="4354737"/>
                  <a:pt x="3264136" y="4396700"/>
                  <a:pt x="3361386" y="4443211"/>
                </a:cubicBezTo>
                <a:cubicBezTo>
                  <a:pt x="3707803" y="4608888"/>
                  <a:pt x="3440348" y="4477495"/>
                  <a:pt x="3683357" y="4572000"/>
                </a:cubicBezTo>
                <a:cubicBezTo>
                  <a:pt x="3841883" y="4633650"/>
                  <a:pt x="3925725" y="4706839"/>
                  <a:pt x="4121239" y="4739425"/>
                </a:cubicBezTo>
                <a:cubicBezTo>
                  <a:pt x="4253996" y="4761551"/>
                  <a:pt x="4258303" y="4761149"/>
                  <a:pt x="4443211" y="4803820"/>
                </a:cubicBezTo>
                <a:cubicBezTo>
                  <a:pt x="4473664" y="4810848"/>
                  <a:pt x="4502484" y="4824753"/>
                  <a:pt x="4533363" y="4829578"/>
                </a:cubicBezTo>
                <a:cubicBezTo>
                  <a:pt x="4911823" y="4888712"/>
                  <a:pt x="5002411" y="4871411"/>
                  <a:pt x="5447763" y="4881093"/>
                </a:cubicBezTo>
                <a:cubicBezTo>
                  <a:pt x="5701048" y="4876800"/>
                  <a:pt x="5954565" y="4879893"/>
                  <a:pt x="6207617" y="4868214"/>
                </a:cubicBezTo>
                <a:cubicBezTo>
                  <a:pt x="6278942" y="4864922"/>
                  <a:pt x="6302566" y="4820740"/>
                  <a:pt x="6362163" y="4790941"/>
                </a:cubicBezTo>
                <a:cubicBezTo>
                  <a:pt x="6394970" y="4774538"/>
                  <a:pt x="6431481" y="4766753"/>
                  <a:pt x="6465194" y="4752304"/>
                </a:cubicBezTo>
                <a:cubicBezTo>
                  <a:pt x="6491663" y="4740960"/>
                  <a:pt x="6516709" y="4726547"/>
                  <a:pt x="6542467" y="4713668"/>
                </a:cubicBezTo>
                <a:cubicBezTo>
                  <a:pt x="6555346" y="4700789"/>
                  <a:pt x="6569251" y="4688860"/>
                  <a:pt x="6581104" y="4675031"/>
                </a:cubicBezTo>
                <a:cubicBezTo>
                  <a:pt x="6746403" y="4482184"/>
                  <a:pt x="6523194" y="4734363"/>
                  <a:pt x="6645498" y="4584879"/>
                </a:cubicBezTo>
                <a:cubicBezTo>
                  <a:pt x="6674395" y="4549560"/>
                  <a:pt x="6705599" y="4516192"/>
                  <a:pt x="6735650" y="4481848"/>
                </a:cubicBezTo>
                <a:cubicBezTo>
                  <a:pt x="6739943" y="4460383"/>
                  <a:pt x="6740399" y="4437778"/>
                  <a:pt x="6748529" y="4417454"/>
                </a:cubicBezTo>
                <a:cubicBezTo>
                  <a:pt x="6766355" y="4372890"/>
                  <a:pt x="6812924" y="4288665"/>
                  <a:pt x="6812924" y="4288665"/>
                </a:cubicBezTo>
                <a:cubicBezTo>
                  <a:pt x="6817217" y="4267200"/>
                  <a:pt x="6818881" y="4245037"/>
                  <a:pt x="6825803" y="4224270"/>
                </a:cubicBezTo>
                <a:cubicBezTo>
                  <a:pt x="6831874" y="4206057"/>
                  <a:pt x="6846613" y="4191305"/>
                  <a:pt x="6851560" y="4172755"/>
                </a:cubicBezTo>
                <a:cubicBezTo>
                  <a:pt x="6863927" y="4126379"/>
                  <a:pt x="6864951" y="4077463"/>
                  <a:pt x="6877318" y="4031087"/>
                </a:cubicBezTo>
                <a:cubicBezTo>
                  <a:pt x="6882265" y="4012537"/>
                  <a:pt x="6895946" y="3997397"/>
                  <a:pt x="6903076" y="3979572"/>
                </a:cubicBezTo>
                <a:cubicBezTo>
                  <a:pt x="6913160" y="3954363"/>
                  <a:pt x="6922249" y="3928639"/>
                  <a:pt x="6928834" y="3902299"/>
                </a:cubicBezTo>
                <a:cubicBezTo>
                  <a:pt x="6939452" y="3859826"/>
                  <a:pt x="6944747" y="3816169"/>
                  <a:pt x="6954591" y="3773510"/>
                </a:cubicBezTo>
                <a:cubicBezTo>
                  <a:pt x="6957644" y="3760282"/>
                  <a:pt x="6963898" y="3747970"/>
                  <a:pt x="6967470" y="3734873"/>
                </a:cubicBezTo>
                <a:cubicBezTo>
                  <a:pt x="6989662" y="3653502"/>
                  <a:pt x="7001588" y="3568896"/>
                  <a:pt x="7031865" y="3490175"/>
                </a:cubicBezTo>
                <a:cubicBezTo>
                  <a:pt x="7053330" y="3434366"/>
                  <a:pt x="7077350" y="3379475"/>
                  <a:pt x="7096259" y="3322749"/>
                </a:cubicBezTo>
                <a:cubicBezTo>
                  <a:pt x="7104845" y="3296991"/>
                  <a:pt x="7111574" y="3270538"/>
                  <a:pt x="7122017" y="3245476"/>
                </a:cubicBezTo>
                <a:cubicBezTo>
                  <a:pt x="7133093" y="3218893"/>
                  <a:pt x="7149577" y="3194786"/>
                  <a:pt x="7160653" y="3168203"/>
                </a:cubicBezTo>
                <a:cubicBezTo>
                  <a:pt x="7189039" y="3100076"/>
                  <a:pt x="7185001" y="3067523"/>
                  <a:pt x="7225048" y="3000778"/>
                </a:cubicBezTo>
                <a:cubicBezTo>
                  <a:pt x="7247135" y="2963966"/>
                  <a:pt x="7283122" y="2936144"/>
                  <a:pt x="7302321" y="2897747"/>
                </a:cubicBezTo>
                <a:cubicBezTo>
                  <a:pt x="7401446" y="2699494"/>
                  <a:pt x="7326677" y="2829835"/>
                  <a:pt x="7405352" y="2717442"/>
                </a:cubicBezTo>
                <a:cubicBezTo>
                  <a:pt x="7423105" y="2692081"/>
                  <a:pt x="7431109" y="2657341"/>
                  <a:pt x="7456867" y="2640169"/>
                </a:cubicBezTo>
                <a:cubicBezTo>
                  <a:pt x="7535616" y="2587670"/>
                  <a:pt x="7453329" y="2646176"/>
                  <a:pt x="7547019" y="2562896"/>
                </a:cubicBezTo>
                <a:cubicBezTo>
                  <a:pt x="7567564" y="2544634"/>
                  <a:pt x="7590727" y="2529481"/>
                  <a:pt x="7611414" y="2511380"/>
                </a:cubicBezTo>
                <a:cubicBezTo>
                  <a:pt x="7625121" y="2499387"/>
                  <a:pt x="7635479" y="2483672"/>
                  <a:pt x="7650050" y="2472744"/>
                </a:cubicBezTo>
                <a:cubicBezTo>
                  <a:pt x="7670076" y="2457725"/>
                  <a:pt x="7693864" y="2448356"/>
                  <a:pt x="7714445" y="2434107"/>
                </a:cubicBezTo>
                <a:cubicBezTo>
                  <a:pt x="7749741" y="2409671"/>
                  <a:pt x="7779535" y="2376920"/>
                  <a:pt x="7817476" y="2356834"/>
                </a:cubicBezTo>
                <a:cubicBezTo>
                  <a:pt x="7853470" y="2337778"/>
                  <a:pt x="7895572" y="2333322"/>
                  <a:pt x="7933386" y="2318197"/>
                </a:cubicBezTo>
                <a:cubicBezTo>
                  <a:pt x="7960124" y="2307502"/>
                  <a:pt x="7984512" y="2291629"/>
                  <a:pt x="8010659" y="2279561"/>
                </a:cubicBezTo>
                <a:cubicBezTo>
                  <a:pt x="8040344" y="2265860"/>
                  <a:pt x="8072109" y="2256580"/>
                  <a:pt x="8100811" y="2240924"/>
                </a:cubicBezTo>
                <a:cubicBezTo>
                  <a:pt x="8119655" y="2230645"/>
                  <a:pt x="8134466" y="2214193"/>
                  <a:pt x="8152326" y="2202287"/>
                </a:cubicBezTo>
                <a:cubicBezTo>
                  <a:pt x="8173154" y="2188402"/>
                  <a:pt x="8196695" y="2178670"/>
                  <a:pt x="8216721" y="2163651"/>
                </a:cubicBezTo>
                <a:cubicBezTo>
                  <a:pt x="8273690" y="2120924"/>
                  <a:pt x="8233924" y="2129291"/>
                  <a:pt x="8293994" y="2099256"/>
                </a:cubicBezTo>
                <a:cubicBezTo>
                  <a:pt x="8314671" y="2088917"/>
                  <a:pt x="8337711" y="2083838"/>
                  <a:pt x="8358388" y="2073499"/>
                </a:cubicBezTo>
                <a:cubicBezTo>
                  <a:pt x="8445337" y="2030025"/>
                  <a:pt x="8662984" y="1858306"/>
                  <a:pt x="8667481" y="1854558"/>
                </a:cubicBezTo>
                <a:cubicBezTo>
                  <a:pt x="8813178" y="1733144"/>
                  <a:pt x="8799895" y="1769012"/>
                  <a:pt x="8873543" y="1648496"/>
                </a:cubicBezTo>
                <a:cubicBezTo>
                  <a:pt x="8904642" y="1597606"/>
                  <a:pt x="8963695" y="1493949"/>
                  <a:pt x="8963695" y="1493949"/>
                </a:cubicBezTo>
                <a:cubicBezTo>
                  <a:pt x="8974714" y="1455382"/>
                  <a:pt x="9007448" y="1356283"/>
                  <a:pt x="9002332" y="1313645"/>
                </a:cubicBezTo>
                <a:cubicBezTo>
                  <a:pt x="8992901" y="1235051"/>
                  <a:pt x="8981083" y="1154969"/>
                  <a:pt x="8950817" y="1081825"/>
                </a:cubicBezTo>
                <a:cubicBezTo>
                  <a:pt x="8928491" y="1027871"/>
                  <a:pt x="8877828" y="990227"/>
                  <a:pt x="8847786" y="940158"/>
                </a:cubicBezTo>
                <a:cubicBezTo>
                  <a:pt x="8834907" y="918693"/>
                  <a:pt x="8826849" y="893463"/>
                  <a:pt x="8809149" y="875763"/>
                </a:cubicBezTo>
                <a:cubicBezTo>
                  <a:pt x="8783036" y="849650"/>
                  <a:pt x="8750061" y="831339"/>
                  <a:pt x="8718997" y="811369"/>
                </a:cubicBezTo>
                <a:cubicBezTo>
                  <a:pt x="8676932" y="784327"/>
                  <a:pt x="8569468" y="727047"/>
                  <a:pt x="8525814" y="708338"/>
                </a:cubicBezTo>
                <a:cubicBezTo>
                  <a:pt x="8500858" y="697643"/>
                  <a:pt x="8474057" y="691859"/>
                  <a:pt x="8448541" y="682580"/>
                </a:cubicBezTo>
                <a:cubicBezTo>
                  <a:pt x="8426814" y="674680"/>
                  <a:pt x="8406289" y="663466"/>
                  <a:pt x="8384146" y="656823"/>
                </a:cubicBezTo>
                <a:cubicBezTo>
                  <a:pt x="8346266" y="645459"/>
                  <a:pt x="8279169" y="639626"/>
                  <a:pt x="8242479" y="631065"/>
                </a:cubicBezTo>
                <a:cubicBezTo>
                  <a:pt x="7860840" y="542016"/>
                  <a:pt x="8000318" y="549594"/>
                  <a:pt x="7598535" y="515155"/>
                </a:cubicBezTo>
                <a:cubicBezTo>
                  <a:pt x="6729030" y="440625"/>
                  <a:pt x="7268780" y="506133"/>
                  <a:pt x="6928834" y="463639"/>
                </a:cubicBezTo>
                <a:cubicBezTo>
                  <a:pt x="6713562" y="391884"/>
                  <a:pt x="7012558" y="485934"/>
                  <a:pt x="6748529" y="425003"/>
                </a:cubicBezTo>
                <a:cubicBezTo>
                  <a:pt x="6726003" y="419805"/>
                  <a:pt x="6706901" y="403263"/>
                  <a:pt x="6684135" y="399245"/>
                </a:cubicBezTo>
                <a:cubicBezTo>
                  <a:pt x="6633227" y="390261"/>
                  <a:pt x="6581104" y="390659"/>
                  <a:pt x="6529588" y="386366"/>
                </a:cubicBezTo>
                <a:cubicBezTo>
                  <a:pt x="6266886" y="327987"/>
                  <a:pt x="6585203" y="397490"/>
                  <a:pt x="6143222" y="309093"/>
                </a:cubicBezTo>
                <a:cubicBezTo>
                  <a:pt x="6100293" y="300507"/>
                  <a:pt x="6057729" y="289829"/>
                  <a:pt x="6014434" y="283335"/>
                </a:cubicBezTo>
                <a:cubicBezTo>
                  <a:pt x="5971768" y="276935"/>
                  <a:pt x="5928575" y="274749"/>
                  <a:pt x="5885645" y="270456"/>
                </a:cubicBezTo>
                <a:cubicBezTo>
                  <a:pt x="5842715" y="257577"/>
                  <a:pt x="5800338" y="242690"/>
                  <a:pt x="5756856" y="231820"/>
                </a:cubicBezTo>
                <a:cubicBezTo>
                  <a:pt x="5697225" y="216912"/>
                  <a:pt x="5634864" y="212620"/>
                  <a:pt x="5576552" y="193183"/>
                </a:cubicBezTo>
                <a:cubicBezTo>
                  <a:pt x="5563673" y="188890"/>
                  <a:pt x="5550393" y="185652"/>
                  <a:pt x="5537915" y="180304"/>
                </a:cubicBezTo>
                <a:cubicBezTo>
                  <a:pt x="5520269" y="172741"/>
                  <a:pt x="5504613" y="160618"/>
                  <a:pt x="5486400" y="154547"/>
                </a:cubicBezTo>
                <a:cubicBezTo>
                  <a:pt x="5460546" y="145929"/>
                  <a:pt x="5288711" y="106573"/>
                  <a:pt x="5267459" y="103031"/>
                </a:cubicBezTo>
                <a:cubicBezTo>
                  <a:pt x="5007879" y="59767"/>
                  <a:pt x="5302465" y="126550"/>
                  <a:pt x="5022760" y="64394"/>
                </a:cubicBezTo>
                <a:cubicBezTo>
                  <a:pt x="4945216" y="47162"/>
                  <a:pt x="4882861" y="26053"/>
                  <a:pt x="4803819" y="12879"/>
                </a:cubicBezTo>
                <a:cubicBezTo>
                  <a:pt x="4765474" y="6488"/>
                  <a:pt x="4726546" y="4293"/>
                  <a:pt x="4687910" y="0"/>
                </a:cubicBezTo>
                <a:lnTo>
                  <a:pt x="1751526" y="12879"/>
                </a:lnTo>
                <a:cubicBezTo>
                  <a:pt x="1733826" y="13032"/>
                  <a:pt x="1717290" y="21918"/>
                  <a:pt x="1700011" y="25758"/>
                </a:cubicBezTo>
                <a:cubicBezTo>
                  <a:pt x="1678643" y="30507"/>
                  <a:pt x="1656985" y="33888"/>
                  <a:pt x="1635617" y="38637"/>
                </a:cubicBezTo>
                <a:cubicBezTo>
                  <a:pt x="1471990" y="74999"/>
                  <a:pt x="1713841" y="25570"/>
                  <a:pt x="1519707" y="64394"/>
                </a:cubicBezTo>
                <a:cubicBezTo>
                  <a:pt x="1302621" y="172937"/>
                  <a:pt x="1653470" y="3160"/>
                  <a:pt x="1403797" y="103031"/>
                </a:cubicBezTo>
                <a:cubicBezTo>
                  <a:pt x="1380555" y="112328"/>
                  <a:pt x="1362003" y="130906"/>
                  <a:pt x="1339403" y="141668"/>
                </a:cubicBezTo>
                <a:cubicBezTo>
                  <a:pt x="1271713" y="173902"/>
                  <a:pt x="1204467" y="208112"/>
                  <a:pt x="1133341" y="231820"/>
                </a:cubicBezTo>
                <a:cubicBezTo>
                  <a:pt x="1094704" y="244699"/>
                  <a:pt x="1054939" y="254587"/>
                  <a:pt x="1017431" y="270456"/>
                </a:cubicBezTo>
                <a:cubicBezTo>
                  <a:pt x="943148" y="301883"/>
                  <a:pt x="870632" y="337416"/>
                  <a:pt x="798490" y="373487"/>
                </a:cubicBezTo>
                <a:cubicBezTo>
                  <a:pt x="784645" y="380409"/>
                  <a:pt x="773384" y="391728"/>
                  <a:pt x="759853" y="399245"/>
                </a:cubicBezTo>
                <a:cubicBezTo>
                  <a:pt x="734679" y="413231"/>
                  <a:pt x="708338" y="425003"/>
                  <a:pt x="682580" y="437882"/>
                </a:cubicBezTo>
                <a:cubicBezTo>
                  <a:pt x="624330" y="525258"/>
                  <a:pt x="652955" y="493265"/>
                  <a:pt x="605307" y="54091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94663" l="2187" r="89861">
                        <a14:foregroundMark x1="12326" y1="51404" x2="12326" y2="51404"/>
                        <a14:foregroundMark x1="16103" y1="39888" x2="14712" y2="67697"/>
                        <a14:foregroundMark x1="12922" y1="46629" x2="7356" y2="79775"/>
                        <a14:foregroundMark x1="31014" y1="56180" x2="16103" y2="81180"/>
                        <a14:foregroundMark x1="33598" y1="51685" x2="37773" y2="74438"/>
                        <a14:foregroundMark x1="26243" y1="84831" x2="26243" y2="84831"/>
                        <a14:foregroundMark x1="12326" y1="75000" x2="15109" y2="89045"/>
                        <a14:foregroundMark x1="31213" y1="54494" x2="17097" y2="64607"/>
                        <a14:foregroundMark x1="31610" y1="61517" x2="27038" y2="72191"/>
                        <a14:foregroundMark x1="19085" y1="65449" x2="18290" y2="72191"/>
                        <a14:foregroundMark x1="11928" y1="80337" x2="11928" y2="91011"/>
                        <a14:foregroundMark x1="19881" y1="84270" x2="21869" y2="86798"/>
                        <a14:foregroundMark x1="16501" y1="80618" x2="17694" y2="88764"/>
                        <a14:foregroundMark x1="9940" y1="79775" x2="7753" y2="91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772" y="-1107042"/>
            <a:ext cx="21396960" cy="151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94663" l="2187" r="89861">
                        <a14:foregroundMark x1="12326" y1="51404" x2="12326" y2="51404"/>
                        <a14:foregroundMark x1="16103" y1="39888" x2="14712" y2="67697"/>
                        <a14:foregroundMark x1="12922" y1="46629" x2="7356" y2="79775"/>
                        <a14:foregroundMark x1="31014" y1="56180" x2="16103" y2="81180"/>
                        <a14:foregroundMark x1="33598" y1="51685" x2="37773" y2="74438"/>
                        <a14:foregroundMark x1="26243" y1="84831" x2="26243" y2="84831"/>
                        <a14:foregroundMark x1="12326" y1="75000" x2="15109" y2="89045"/>
                        <a14:foregroundMark x1="31213" y1="54494" x2="17097" y2="64607"/>
                        <a14:foregroundMark x1="31610" y1="61517" x2="27038" y2="72191"/>
                        <a14:foregroundMark x1="19085" y1="65449" x2="18290" y2="72191"/>
                        <a14:foregroundMark x1="11928" y1="80337" x2="11928" y2="91011"/>
                        <a14:foregroundMark x1="19881" y1="84270" x2="21869" y2="86798"/>
                        <a14:foregroundMark x1="16501" y1="80618" x2="17694" y2="88764"/>
                        <a14:foregroundMark x1="9940" y1="79775" x2="7753" y2="91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-1757047"/>
            <a:ext cx="21396960" cy="1513834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556696" y="3514540"/>
            <a:ext cx="988487" cy="2542317"/>
            <a:chOff x="4556696" y="3514540"/>
            <a:chExt cx="988487" cy="2542317"/>
          </a:xfrm>
        </p:grpSpPr>
        <p:sp>
          <p:nvSpPr>
            <p:cNvPr id="5" name="フリーフォーム 4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971338" y="3769583"/>
            <a:ext cx="666847" cy="2542317"/>
            <a:chOff x="4556696" y="3514540"/>
            <a:chExt cx="988487" cy="2542317"/>
          </a:xfrm>
        </p:grpSpPr>
        <p:sp>
          <p:nvSpPr>
            <p:cNvPr id="9" name="フリーフォーム 8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0" y="5211962"/>
            <a:ext cx="120477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effectLst/>
              </a:rPr>
              <a:t>私はこのことばを</a:t>
            </a:r>
            <a:r>
              <a:rPr lang="ja-JP" altLang="en-US" sz="3600" b="1" dirty="0"/>
              <a:t>き</a:t>
            </a:r>
            <a:r>
              <a:rPr lang="ja-JP" altLang="en-US" sz="3600" b="1" dirty="0" smtClean="0">
                <a:effectLst/>
              </a:rPr>
              <a:t>いたとき、すわって</a:t>
            </a:r>
            <a:r>
              <a:rPr lang="ja-JP" altLang="en-US" sz="3600" b="1" dirty="0" smtClean="0"/>
              <a:t>な</a:t>
            </a:r>
            <a:r>
              <a:rPr lang="ja-JP" altLang="en-US" sz="3600" b="1" dirty="0" smtClean="0">
                <a:effectLst/>
              </a:rPr>
              <a:t>き、すうじつの</a:t>
            </a:r>
            <a:r>
              <a:rPr lang="ja-JP" altLang="en-US" sz="3600" b="1" dirty="0" smtClean="0"/>
              <a:t>あい</a:t>
            </a:r>
            <a:r>
              <a:rPr lang="ja-JP" altLang="en-US" sz="3600" b="1" dirty="0"/>
              <a:t>だ</a:t>
            </a:r>
            <a:r>
              <a:rPr lang="ja-JP" altLang="en-US" sz="3600" b="1" dirty="0" smtClean="0">
                <a:effectLst/>
              </a:rPr>
              <a:t>、</a:t>
            </a:r>
            <a:endParaRPr lang="en-US" altLang="ja-JP" sz="3600" b="1" dirty="0" smtClean="0">
              <a:effectLst/>
            </a:endParaRPr>
          </a:p>
          <a:p>
            <a:r>
              <a:rPr lang="ja-JP" altLang="en-US" sz="3600" b="1" dirty="0" err="1" smtClean="0"/>
              <a:t>も</a:t>
            </a:r>
            <a:r>
              <a:rPr lang="ja-JP" altLang="en-US" sz="3600" b="1" dirty="0" err="1" smtClean="0">
                <a:effectLst/>
              </a:rPr>
              <a:t>に</a:t>
            </a:r>
            <a:r>
              <a:rPr lang="ja-JP" altLang="en-US" sz="3600" b="1" dirty="0" smtClean="0"/>
              <a:t>ふ</a:t>
            </a:r>
            <a:r>
              <a:rPr lang="ja-JP" altLang="en-US" sz="3600" b="1" dirty="0"/>
              <a:t>く</a:t>
            </a:r>
            <a:r>
              <a:rPr lang="ja-JP" altLang="en-US" sz="3600" b="1" dirty="0" smtClean="0">
                <a:effectLst/>
              </a:rPr>
              <a:t>し、だんじきして</a:t>
            </a:r>
            <a:r>
              <a:rPr lang="ja-JP" altLang="en-US" sz="3600" b="1" dirty="0" smtClean="0"/>
              <a:t>てん</a:t>
            </a:r>
            <a:r>
              <a:rPr lang="ja-JP" altLang="en-US" sz="3600" b="1" dirty="0" smtClean="0">
                <a:effectLst/>
              </a:rPr>
              <a:t>の</a:t>
            </a:r>
            <a:r>
              <a:rPr lang="ja-JP" altLang="en-US" sz="3600" b="1" dirty="0" smtClean="0"/>
              <a:t>かみ</a:t>
            </a:r>
            <a:r>
              <a:rPr lang="ja-JP" altLang="en-US" sz="3600" b="1" dirty="0" smtClean="0">
                <a:effectLst/>
              </a:rPr>
              <a:t>のまえにいのった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63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734793" cy="9009866"/>
          </a:xfrm>
        </p:spPr>
      </p:pic>
      <p:sp>
        <p:nvSpPr>
          <p:cNvPr id="3" name="四角形吹き出し 2"/>
          <p:cNvSpPr/>
          <p:nvPr/>
        </p:nvSpPr>
        <p:spPr>
          <a:xfrm>
            <a:off x="5190186" y="365125"/>
            <a:ext cx="4121239" cy="2764441"/>
          </a:xfrm>
          <a:prstGeom prst="wedgeRectCallout">
            <a:avLst>
              <a:gd name="adj1" fmla="val 35105"/>
              <a:gd name="adj2" fmla="val 918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なぜ、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そのような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かなしいかおを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しておるのか？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01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734793" cy="9009866"/>
          </a:xfrm>
        </p:spPr>
      </p:pic>
      <p:grpSp>
        <p:nvGrpSpPr>
          <p:cNvPr id="5" name="グループ化 4"/>
          <p:cNvGrpSpPr/>
          <p:nvPr/>
        </p:nvGrpSpPr>
        <p:grpSpPr>
          <a:xfrm>
            <a:off x="2336010" y="2958420"/>
            <a:ext cx="780805" cy="1792151"/>
            <a:chOff x="4556696" y="3514540"/>
            <a:chExt cx="988487" cy="2542317"/>
          </a:xfrm>
        </p:grpSpPr>
        <p:sp>
          <p:nvSpPr>
            <p:cNvPr id="6" name="フリーフォーム 5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810128" y="3013626"/>
            <a:ext cx="526742" cy="1792151"/>
            <a:chOff x="4556696" y="3514540"/>
            <a:chExt cx="988487" cy="2542317"/>
          </a:xfrm>
        </p:grpSpPr>
        <p:sp>
          <p:nvSpPr>
            <p:cNvPr id="9" name="フリーフォーム 8"/>
            <p:cNvSpPr/>
            <p:nvPr/>
          </p:nvSpPr>
          <p:spPr>
            <a:xfrm>
              <a:off x="4556696" y="3514540"/>
              <a:ext cx="510604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flipH="1">
              <a:off x="5277394" y="3574914"/>
              <a:ext cx="267789" cy="2481943"/>
            </a:xfrm>
            <a:custGeom>
              <a:avLst/>
              <a:gdLst>
                <a:gd name="connsiteX0" fmla="*/ 144844 w 510604"/>
                <a:gd name="connsiteY0" fmla="*/ 0 h 2481943"/>
                <a:gd name="connsiteX1" fmla="*/ 40341 w 510604"/>
                <a:gd name="connsiteY1" fmla="*/ 130629 h 2481943"/>
                <a:gd name="connsiteX2" fmla="*/ 92593 w 510604"/>
                <a:gd name="connsiteY2" fmla="*/ 1802675 h 2481943"/>
                <a:gd name="connsiteX3" fmla="*/ 118719 w 510604"/>
                <a:gd name="connsiteY3" fmla="*/ 2090058 h 2481943"/>
                <a:gd name="connsiteX4" fmla="*/ 144844 w 510604"/>
                <a:gd name="connsiteY4" fmla="*/ 2168435 h 2481943"/>
                <a:gd name="connsiteX5" fmla="*/ 170970 w 510604"/>
                <a:gd name="connsiteY5" fmla="*/ 2299063 h 2481943"/>
                <a:gd name="connsiteX6" fmla="*/ 223221 w 510604"/>
                <a:gd name="connsiteY6" fmla="*/ 2377440 h 2481943"/>
                <a:gd name="connsiteX7" fmla="*/ 249347 w 510604"/>
                <a:gd name="connsiteY7" fmla="*/ 2455818 h 2481943"/>
                <a:gd name="connsiteX8" fmla="*/ 327724 w 510604"/>
                <a:gd name="connsiteY8" fmla="*/ 2481943 h 2481943"/>
                <a:gd name="connsiteX9" fmla="*/ 406101 w 510604"/>
                <a:gd name="connsiteY9" fmla="*/ 2272938 h 2481943"/>
                <a:gd name="connsiteX10" fmla="*/ 458353 w 510604"/>
                <a:gd name="connsiteY10" fmla="*/ 2037806 h 2481943"/>
                <a:gd name="connsiteX11" fmla="*/ 484479 w 510604"/>
                <a:gd name="connsiteY11" fmla="*/ 1907178 h 2481943"/>
                <a:gd name="connsiteX12" fmla="*/ 458353 w 510604"/>
                <a:gd name="connsiteY12" fmla="*/ 1097280 h 2481943"/>
                <a:gd name="connsiteX13" fmla="*/ 432227 w 510604"/>
                <a:gd name="connsiteY13" fmla="*/ 1018903 h 2481943"/>
                <a:gd name="connsiteX14" fmla="*/ 484479 w 510604"/>
                <a:gd name="connsiteY14" fmla="*/ 627018 h 2481943"/>
                <a:gd name="connsiteX15" fmla="*/ 510604 w 510604"/>
                <a:gd name="connsiteY15" fmla="*/ 444138 h 2481943"/>
                <a:gd name="connsiteX16" fmla="*/ 484479 w 510604"/>
                <a:gd name="connsiteY16" fmla="*/ 287383 h 2481943"/>
                <a:gd name="connsiteX17" fmla="*/ 432227 w 510604"/>
                <a:gd name="connsiteY17" fmla="*/ 235132 h 2481943"/>
                <a:gd name="connsiteX18" fmla="*/ 275473 w 510604"/>
                <a:gd name="connsiteY18" fmla="*/ 130629 h 2481943"/>
                <a:gd name="connsiteX19" fmla="*/ 223221 w 510604"/>
                <a:gd name="connsiteY19" fmla="*/ 78378 h 2481943"/>
                <a:gd name="connsiteX20" fmla="*/ 144844 w 510604"/>
                <a:gd name="connsiteY20" fmla="*/ 52252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604" h="2481943">
                  <a:moveTo>
                    <a:pt x="144844" y="0"/>
                  </a:moveTo>
                  <a:cubicBezTo>
                    <a:pt x="110010" y="43543"/>
                    <a:pt x="42952" y="74928"/>
                    <a:pt x="40341" y="130629"/>
                  </a:cubicBezTo>
                  <a:cubicBezTo>
                    <a:pt x="-14776" y="1306469"/>
                    <a:pt x="-27228" y="1203573"/>
                    <a:pt x="92593" y="1802675"/>
                  </a:cubicBezTo>
                  <a:cubicBezTo>
                    <a:pt x="101302" y="1898469"/>
                    <a:pt x="105116" y="1994835"/>
                    <a:pt x="118719" y="2090058"/>
                  </a:cubicBezTo>
                  <a:cubicBezTo>
                    <a:pt x="122614" y="2117320"/>
                    <a:pt x="138165" y="2141718"/>
                    <a:pt x="144844" y="2168435"/>
                  </a:cubicBezTo>
                  <a:cubicBezTo>
                    <a:pt x="155614" y="2211514"/>
                    <a:pt x="155378" y="2257485"/>
                    <a:pt x="170970" y="2299063"/>
                  </a:cubicBezTo>
                  <a:cubicBezTo>
                    <a:pt x="181995" y="2328463"/>
                    <a:pt x="209179" y="2349356"/>
                    <a:pt x="223221" y="2377440"/>
                  </a:cubicBezTo>
                  <a:cubicBezTo>
                    <a:pt x="235537" y="2402072"/>
                    <a:pt x="229874" y="2436345"/>
                    <a:pt x="249347" y="2455818"/>
                  </a:cubicBezTo>
                  <a:cubicBezTo>
                    <a:pt x="268820" y="2475291"/>
                    <a:pt x="301598" y="2473235"/>
                    <a:pt x="327724" y="2481943"/>
                  </a:cubicBezTo>
                  <a:cubicBezTo>
                    <a:pt x="418993" y="2390676"/>
                    <a:pt x="372573" y="2457342"/>
                    <a:pt x="406101" y="2272938"/>
                  </a:cubicBezTo>
                  <a:cubicBezTo>
                    <a:pt x="445495" y="2056269"/>
                    <a:pt x="416422" y="2226491"/>
                    <a:pt x="458353" y="2037806"/>
                  </a:cubicBezTo>
                  <a:cubicBezTo>
                    <a:pt x="467986" y="1994458"/>
                    <a:pt x="475770" y="1950721"/>
                    <a:pt x="484479" y="1907178"/>
                  </a:cubicBezTo>
                  <a:cubicBezTo>
                    <a:pt x="475770" y="1637212"/>
                    <a:pt x="474214" y="1366920"/>
                    <a:pt x="458353" y="1097280"/>
                  </a:cubicBezTo>
                  <a:cubicBezTo>
                    <a:pt x="456736" y="1069789"/>
                    <a:pt x="432227" y="1046442"/>
                    <a:pt x="432227" y="1018903"/>
                  </a:cubicBezTo>
                  <a:cubicBezTo>
                    <a:pt x="432227" y="811397"/>
                    <a:pt x="456686" y="793777"/>
                    <a:pt x="484479" y="627018"/>
                  </a:cubicBezTo>
                  <a:cubicBezTo>
                    <a:pt x="494602" y="566277"/>
                    <a:pt x="501896" y="505098"/>
                    <a:pt x="510604" y="444138"/>
                  </a:cubicBezTo>
                  <a:cubicBezTo>
                    <a:pt x="501896" y="391886"/>
                    <a:pt x="503079" y="336983"/>
                    <a:pt x="484479" y="287383"/>
                  </a:cubicBezTo>
                  <a:cubicBezTo>
                    <a:pt x="475830" y="264320"/>
                    <a:pt x="451932" y="249911"/>
                    <a:pt x="432227" y="235132"/>
                  </a:cubicBezTo>
                  <a:cubicBezTo>
                    <a:pt x="381988" y="197453"/>
                    <a:pt x="319879" y="175034"/>
                    <a:pt x="275473" y="130629"/>
                  </a:cubicBezTo>
                  <a:cubicBezTo>
                    <a:pt x="258056" y="113212"/>
                    <a:pt x="244342" y="91051"/>
                    <a:pt x="223221" y="78378"/>
                  </a:cubicBezTo>
                  <a:cubicBezTo>
                    <a:pt x="199607" y="64209"/>
                    <a:pt x="144844" y="52252"/>
                    <a:pt x="144844" y="52252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1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" b="89888" l="99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243" y="-182880"/>
            <a:ext cx="18165391" cy="8441172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4833257" y="4310743"/>
            <a:ext cx="1311845" cy="653143"/>
          </a:xfrm>
          <a:custGeom>
            <a:avLst/>
            <a:gdLst>
              <a:gd name="connsiteX0" fmla="*/ 0 w 1311845"/>
              <a:gd name="connsiteY0" fmla="*/ 0 h 653143"/>
              <a:gd name="connsiteX1" fmla="*/ 1306286 w 1311845"/>
              <a:gd name="connsiteY1" fmla="*/ 26126 h 653143"/>
              <a:gd name="connsiteX2" fmla="*/ 1254034 w 1311845"/>
              <a:gd name="connsiteY2" fmla="*/ 78377 h 653143"/>
              <a:gd name="connsiteX3" fmla="*/ 1175657 w 1311845"/>
              <a:gd name="connsiteY3" fmla="*/ 209006 h 653143"/>
              <a:gd name="connsiteX4" fmla="*/ 1018903 w 1311845"/>
              <a:gd name="connsiteY4" fmla="*/ 391886 h 653143"/>
              <a:gd name="connsiteX5" fmla="*/ 783772 w 1311845"/>
              <a:gd name="connsiteY5" fmla="*/ 548640 h 653143"/>
              <a:gd name="connsiteX6" fmla="*/ 705394 w 1311845"/>
              <a:gd name="connsiteY6" fmla="*/ 600891 h 653143"/>
              <a:gd name="connsiteX7" fmla="*/ 548640 w 1311845"/>
              <a:gd name="connsiteY7" fmla="*/ 653143 h 653143"/>
              <a:gd name="connsiteX8" fmla="*/ 339634 w 1311845"/>
              <a:gd name="connsiteY8" fmla="*/ 600891 h 653143"/>
              <a:gd name="connsiteX9" fmla="*/ 287383 w 1311845"/>
              <a:gd name="connsiteY9" fmla="*/ 522514 h 653143"/>
              <a:gd name="connsiteX10" fmla="*/ 156754 w 1311845"/>
              <a:gd name="connsiteY10" fmla="*/ 339634 h 653143"/>
              <a:gd name="connsiteX11" fmla="*/ 104503 w 1311845"/>
              <a:gd name="connsiteY11" fmla="*/ 182880 h 653143"/>
              <a:gd name="connsiteX12" fmla="*/ 52252 w 1311845"/>
              <a:gd name="connsiteY12" fmla="*/ 78377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1845" h="653143">
                <a:moveTo>
                  <a:pt x="0" y="0"/>
                </a:moveTo>
                <a:cubicBezTo>
                  <a:pt x="435429" y="8709"/>
                  <a:pt x="871618" y="-1041"/>
                  <a:pt x="1306286" y="26126"/>
                </a:cubicBezTo>
                <a:cubicBezTo>
                  <a:pt x="1330870" y="27662"/>
                  <a:pt x="1266707" y="57256"/>
                  <a:pt x="1254034" y="78377"/>
                </a:cubicBezTo>
                <a:cubicBezTo>
                  <a:pt x="1063472" y="395980"/>
                  <a:pt x="1387495" y="-55792"/>
                  <a:pt x="1175657" y="209006"/>
                </a:cubicBezTo>
                <a:cubicBezTo>
                  <a:pt x="1108123" y="293424"/>
                  <a:pt x="1126714" y="320012"/>
                  <a:pt x="1018903" y="391886"/>
                </a:cubicBezTo>
                <a:lnTo>
                  <a:pt x="783772" y="548640"/>
                </a:lnTo>
                <a:cubicBezTo>
                  <a:pt x="757646" y="566057"/>
                  <a:pt x="735182" y="590962"/>
                  <a:pt x="705394" y="600891"/>
                </a:cubicBezTo>
                <a:lnTo>
                  <a:pt x="548640" y="653143"/>
                </a:lnTo>
                <a:cubicBezTo>
                  <a:pt x="542134" y="651842"/>
                  <a:pt x="366412" y="622314"/>
                  <a:pt x="339634" y="600891"/>
                </a:cubicBezTo>
                <a:cubicBezTo>
                  <a:pt x="315115" y="581276"/>
                  <a:pt x="307484" y="546635"/>
                  <a:pt x="287383" y="522514"/>
                </a:cubicBezTo>
                <a:cubicBezTo>
                  <a:pt x="190267" y="405975"/>
                  <a:pt x="216253" y="488381"/>
                  <a:pt x="156754" y="339634"/>
                </a:cubicBezTo>
                <a:cubicBezTo>
                  <a:pt x="136299" y="288496"/>
                  <a:pt x="135054" y="228708"/>
                  <a:pt x="104503" y="182880"/>
                </a:cubicBezTo>
                <a:cubicBezTo>
                  <a:pt x="47421" y="97257"/>
                  <a:pt x="52252" y="135902"/>
                  <a:pt x="52252" y="78377"/>
                </a:cubicBezTo>
              </a:path>
            </a:pathLst>
          </a:cu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</TotalTime>
  <Words>101</Words>
  <Application>Microsoft Office PowerPoint</Application>
  <PresentationFormat>ワイド画面</PresentationFormat>
  <Paragraphs>32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ネヘミヤ　１話 きょうかいをあいした ネヘミヤ  ネヘミヤ１しょう４～１１</vt:lpstr>
      <vt:lpstr>PowerPoint プレゼンテーション</vt:lpstr>
      <vt:lpstr>おうさまのけんしゃくかん</vt:lpstr>
      <vt:lpstr>PowerPoint プレゼンテーション</vt:lpstr>
      <vt:lpstr>ネヘミヤ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ネヘミヤのように、きょうかいをあいする こどもになろう！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ネヘミヤ</dc:title>
  <dc:creator>Microsoft アカウント</dc:creator>
  <cp:lastModifiedBy>鶴見 三基也</cp:lastModifiedBy>
  <cp:revision>23</cp:revision>
  <dcterms:created xsi:type="dcterms:W3CDTF">2015-07-04T07:25:51Z</dcterms:created>
  <dcterms:modified xsi:type="dcterms:W3CDTF">2020-06-29T06:38:33Z</dcterms:modified>
</cp:coreProperties>
</file>