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8" r:id="rId2"/>
    <p:sldId id="348" r:id="rId3"/>
    <p:sldId id="349" r:id="rId4"/>
    <p:sldId id="347" r:id="rId5"/>
    <p:sldId id="350" r:id="rId6"/>
    <p:sldId id="351" r:id="rId7"/>
    <p:sldId id="354" r:id="rId8"/>
    <p:sldId id="355" r:id="rId9"/>
    <p:sldId id="352" r:id="rId10"/>
    <p:sldId id="353" r:id="rId11"/>
    <p:sldId id="364" r:id="rId12"/>
    <p:sldId id="358" r:id="rId13"/>
    <p:sldId id="356" r:id="rId14"/>
    <p:sldId id="359" r:id="rId15"/>
    <p:sldId id="360" r:id="rId16"/>
    <p:sldId id="361" r:id="rId17"/>
    <p:sldId id="362" r:id="rId18"/>
    <p:sldId id="357" r:id="rId19"/>
    <p:sldId id="363" r:id="rId20"/>
    <p:sldId id="365" r:id="rId21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>
        <p:scale>
          <a:sx n="55" d="100"/>
          <a:sy n="55" d="100"/>
        </p:scale>
        <p:origin x="103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14F3-5159-4DE6-8AC1-9C4A9E4BA451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93B0-F009-4C45-A940-09348804D9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最後まで滅びの中にに引っ張っていくサタン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41405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885219"/>
            <a:ext cx="9751454" cy="1325563"/>
          </a:xfrm>
        </p:spPr>
        <p:txBody>
          <a:bodyPr>
            <a:noAutofit/>
          </a:bodyPr>
          <a:lstStyle/>
          <a:p>
            <a:pPr algn="ctr"/>
            <a:r>
              <a:rPr lang="ja-JP" altLang="en-US" sz="6000" dirty="0" smtClean="0"/>
              <a:t>サムエル記　</a:t>
            </a:r>
            <a:r>
              <a:rPr lang="en-US" altLang="ja-JP" sz="6000" dirty="0"/>
              <a:t>4</a:t>
            </a:r>
            <a:r>
              <a:rPr lang="ja-JP" altLang="en-US" sz="6000" dirty="0" smtClean="0"/>
              <a:t>話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en-US" altLang="ja-JP" sz="6000" dirty="0"/>
              <a:t/>
            </a:r>
            <a:br>
              <a:rPr lang="en-US" altLang="ja-JP" sz="6000" dirty="0"/>
            </a:br>
            <a:r>
              <a:rPr lang="ja-JP" altLang="en-US" sz="6000" dirty="0" smtClean="0"/>
              <a:t>ダビデと</a:t>
            </a:r>
            <a:r>
              <a:rPr lang="ja-JP" altLang="en-US" sz="6000" dirty="0" smtClean="0"/>
              <a:t>ゴリアテ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en-US" altLang="ja-JP" sz="6000" dirty="0"/>
              <a:t/>
            </a:r>
            <a:br>
              <a:rPr lang="en-US" altLang="ja-JP" sz="6000" dirty="0"/>
            </a:br>
            <a:r>
              <a:rPr lang="ja-JP" altLang="en-US" sz="6000" dirty="0" smtClean="0"/>
              <a:t>第一</a:t>
            </a:r>
            <a:r>
              <a:rPr lang="ja-JP" altLang="en-US" sz="6000" dirty="0" smtClean="0"/>
              <a:t>サムエル</a:t>
            </a:r>
            <a:r>
              <a:rPr lang="en-US" altLang="ja-JP" sz="6000" dirty="0" smtClean="0"/>
              <a:t>17:45-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ce.ag-j.or.jp/guide/2018/img/20180225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9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爆発 2 3"/>
          <p:cNvSpPr/>
          <p:nvPr/>
        </p:nvSpPr>
        <p:spPr>
          <a:xfrm>
            <a:off x="3411415" y="4139560"/>
            <a:ext cx="2444262" cy="2525009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044461" y="5117123"/>
            <a:ext cx="1178170" cy="1230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flipV="1">
            <a:off x="4560276" y="4728094"/>
            <a:ext cx="146539" cy="19460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5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51422" y="-78059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344" y="1232015"/>
            <a:ext cx="5768578" cy="5581055"/>
          </a:xfrm>
          <a:prstGeom prst="rect">
            <a:avLst/>
          </a:prstGeom>
          <a:noFill/>
          <a:ln>
            <a:noFill/>
          </a:ln>
          <a:effectLst>
            <a:outerShdw blurRad="76200" dist="101599" dir="3119987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7588" name="폭ᄇ306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167" y="1504654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59" y="525774"/>
            <a:ext cx="4345409" cy="72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1"/>
          <p:cNvSpPr>
            <a:spLocks/>
          </p:cNvSpPr>
          <p:nvPr/>
        </p:nvSpPr>
        <p:spPr bwMode="auto">
          <a:xfrm>
            <a:off x="4547202" y="198917"/>
            <a:ext cx="510075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 dirty="0" smtClean="0">
                <a:ln>
                  <a:solidFill>
                    <a:schemeClr val="bg1"/>
                  </a:solidFill>
                </a:ln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おう</a:t>
            </a:r>
            <a:r>
              <a:rPr kumimoji="0" lang="ja-JP" altLang="en-US" sz="6700" dirty="0" smtClean="0">
                <a:ln>
                  <a:solidFill>
                    <a:schemeClr val="bg1"/>
                  </a:solidFill>
                </a:ln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（メシア）</a:t>
            </a:r>
            <a:endParaRPr kumimoji="0" lang="en-US" altLang="ja-JP" sz="6700" dirty="0">
              <a:ln>
                <a:solidFill>
                  <a:schemeClr val="bg1"/>
                </a:solidFill>
              </a:ln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  <a:p>
            <a:pPr algn="ctr"/>
            <a:r>
              <a:rPr kumimoji="0" lang="ja-JP" altLang="en-US" sz="6700" dirty="0" smtClean="0">
                <a:ln>
                  <a:solidFill>
                    <a:schemeClr val="bg1"/>
                  </a:solidFill>
                </a:ln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イエスキリスト</a:t>
            </a:r>
            <a:endParaRPr kumimoji="0" lang="en-US" altLang="ja-JP" sz="6700" dirty="0" smtClean="0">
              <a:ln>
                <a:solidFill>
                  <a:schemeClr val="bg1"/>
                </a:solidFill>
              </a:ln>
              <a:solidFill>
                <a:srgbClr val="D90B00"/>
              </a:solidFill>
              <a:latin typeface="ＭＳ Ｐゴシック" pitchFamily="50" charset="-128"/>
              <a:ea typeface="ＭＳ Ｐゴシック" pitchFamily="50" charset="-128"/>
              <a:sym typeface="헤움호두까끼182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981075" y="179091"/>
            <a:ext cx="8543925" cy="1325563"/>
          </a:xfrm>
        </p:spPr>
        <p:txBody>
          <a:bodyPr>
            <a:noAutofit/>
          </a:bodyPr>
          <a:lstStyle/>
          <a:p>
            <a:endParaRPr kumimoji="1" lang="ja-JP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97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85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http://ce.ag-j.or.jp/guide/2018/img/201802253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057" y="146469"/>
            <a:ext cx="9599044" cy="719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://ce.ag-j.or.jp/guide/2018/img/20180225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05" y="25276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9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-126381" y="2381006"/>
            <a:ext cx="97796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dirty="0" smtClean="0">
                <a:latin typeface="Julius Sans One"/>
              </a:rPr>
              <a:t>このたたかいはしゅのたたかいだ。</a:t>
            </a:r>
            <a:endParaRPr lang="en-US" altLang="ja-JP" sz="4400" dirty="0">
              <a:latin typeface="Julius Sans One"/>
            </a:endParaRPr>
          </a:p>
          <a:p>
            <a:pPr algn="ctr"/>
            <a:r>
              <a:rPr lang="ja-JP" altLang="en-US" sz="4400" dirty="0" smtClean="0">
                <a:latin typeface="Julius Sans One"/>
              </a:rPr>
              <a:t>しゅはおまえたちを</a:t>
            </a:r>
            <a:endParaRPr lang="en-US" altLang="ja-JP" sz="4400" dirty="0" smtClean="0">
              <a:latin typeface="Julius Sans One"/>
            </a:endParaRPr>
          </a:p>
          <a:p>
            <a:pPr algn="ctr"/>
            <a:r>
              <a:rPr lang="ja-JP" altLang="en-US" sz="4400" dirty="0" smtClean="0">
                <a:latin typeface="Julius Sans One"/>
              </a:rPr>
              <a:t>われわれの</a:t>
            </a:r>
            <a:r>
              <a:rPr lang="ja-JP" altLang="en-US" sz="4400" dirty="0" err="1" smtClean="0">
                <a:latin typeface="Julius Sans One"/>
              </a:rPr>
              <a:t>てに</a:t>
            </a:r>
            <a:r>
              <a:rPr lang="ja-JP" altLang="en-US" sz="4400" dirty="0" smtClean="0">
                <a:latin typeface="Julius Sans One"/>
              </a:rPr>
              <a:t>わたされる</a:t>
            </a:r>
            <a:endParaRPr lang="ja-JP" altLang="en-US" sz="4400" b="0" i="0" u="none" strike="noStrike" dirty="0">
              <a:effectLst/>
              <a:latin typeface="Julius Sans One"/>
            </a:endParaRPr>
          </a:p>
        </p:txBody>
      </p:sp>
    </p:spTree>
    <p:extLst>
      <p:ext uri="{BB962C8B-B14F-4D97-AF65-F5344CB8AC3E}">
        <p14:creationId xmlns:p14="http://schemas.microsoft.com/office/powerpoint/2010/main" val="30336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-874791"/>
            <a:ext cx="8943278" cy="855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40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 descr="「石投げ ゴリア...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293" y="109962"/>
            <a:ext cx="12378395" cy="1091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726" y="3971034"/>
            <a:ext cx="2886965" cy="2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8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32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-1.85185E-6 L 1.43013 -1.23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06" y="-6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http://ce.ag-j.or.jp/guide/2018/img/20180225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79208" y="193430"/>
            <a:ext cx="26420681" cy="1981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http://ce.ag-j.or.jp/guide/2018/img/20180225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637" y="18585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29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03" y="-193433"/>
            <a:ext cx="6464039" cy="806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611425" y="4672196"/>
            <a:ext cx="681468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ダビデ王</a:t>
            </a:r>
            <a:endParaRPr lang="ja-JP" altLang="en-US" sz="138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3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1986" name="Picture 2" descr="http://ce.ag-j.or.jp/guide/2018/img/20180218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3581">
            <a:off x="212484" y="3330199"/>
            <a:ext cx="3783556" cy="34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3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10502777" cy="764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3010" name="Picture 2" descr="http://ce.ag-j.or.jp/guide/2018/img/20180218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9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3581">
            <a:off x="5723387" y="4250235"/>
            <a:ext cx="2989978" cy="269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4034" name="Picture 2" descr="http://ce.ag-j.or.jp/guide/2018/img/20180218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7260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3581">
            <a:off x="2833020" y="3470721"/>
            <a:ext cx="3783556" cy="34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8/img/20180225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1" y="-14868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0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8/img/20180225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9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8/img/20180225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138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9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ce.ag-j.or.jp/guide/2018/img/20180225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61" y="-1314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4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18/img/20180225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31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33</Words>
  <Application>Microsoft Office PowerPoint</Application>
  <PresentationFormat>A4 210 x 297 mm</PresentationFormat>
  <Paragraphs>8</Paragraphs>
  <Slides>20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0" baseType="lpstr">
      <vt:lpstr>굴림</vt:lpstr>
      <vt:lpstr>HY헤드라인M</vt:lpstr>
      <vt:lpstr>Julius Sans One</vt:lpstr>
      <vt:lpstr>Lucida Grande</vt:lpstr>
      <vt:lpstr>ＭＳ Ｐゴシック</vt:lpstr>
      <vt:lpstr>헤움호두까끼182</vt:lpstr>
      <vt:lpstr>Arial</vt:lpstr>
      <vt:lpstr>Calibri</vt:lpstr>
      <vt:lpstr>Calibri Light</vt:lpstr>
      <vt:lpstr>Office テーマ</vt:lpstr>
      <vt:lpstr>サムエル記　4話  ダビデとゴリアテ  第一サムエル17:45-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127</cp:revision>
  <dcterms:created xsi:type="dcterms:W3CDTF">2020-02-20T04:06:50Z</dcterms:created>
  <dcterms:modified xsi:type="dcterms:W3CDTF">2020-05-21T03:13:45Z</dcterms:modified>
</cp:coreProperties>
</file>