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1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8"/>
  </p:notesMasterIdLst>
  <p:sldIdLst>
    <p:sldId id="282" r:id="rId2"/>
    <p:sldId id="271" r:id="rId3"/>
    <p:sldId id="257" r:id="rId4"/>
    <p:sldId id="283" r:id="rId5"/>
    <p:sldId id="258" r:id="rId6"/>
    <p:sldId id="259" r:id="rId7"/>
    <p:sldId id="284" r:id="rId8"/>
    <p:sldId id="272" r:id="rId9"/>
    <p:sldId id="273" r:id="rId10"/>
    <p:sldId id="275" r:id="rId11"/>
    <p:sldId id="274" r:id="rId12"/>
    <p:sldId id="276" r:id="rId13"/>
    <p:sldId id="268" r:id="rId14"/>
    <p:sldId id="270" r:id="rId15"/>
    <p:sldId id="262" r:id="rId16"/>
    <p:sldId id="263" r:id="rId17"/>
    <p:sldId id="264" r:id="rId18"/>
    <p:sldId id="265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0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9B926-D017-49A7-B615-CBBAB5E29320}" type="datetimeFigureOut">
              <a:rPr kumimoji="1" lang="ja-JP" altLang="en-US" smtClean="0"/>
              <a:t>2020/4/3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0BC07-6491-4079-BB44-711E232389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7391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ja-JP" altLang="en-US" sz="2200" smtClean="0">
                <a:latin typeface="Lucida Grande"/>
                <a:ea typeface="Gulim" pitchFamily="34" charset="-127"/>
                <a:sym typeface="Lucida Grande"/>
              </a:rPr>
              <a:t>人々は暗やみの中で生きていっています。</a:t>
            </a:r>
          </a:p>
          <a:p>
            <a:pPr>
              <a:spcBef>
                <a:spcPct val="0"/>
              </a:spcBef>
            </a:pPr>
            <a:r>
              <a:rPr lang="ja-JP" altLang="en-US" sz="2200" smtClean="0">
                <a:latin typeface="Lucida Grande"/>
                <a:ea typeface="Gulim" pitchFamily="34" charset="-127"/>
                <a:sym typeface="Lucida Grande"/>
              </a:rPr>
              <a:t>神様を知らない苦しみを受けながら</a:t>
            </a:r>
          </a:p>
          <a:p>
            <a:pPr>
              <a:spcBef>
                <a:spcPct val="0"/>
              </a:spcBef>
            </a:pPr>
            <a:r>
              <a:rPr lang="ja-JP" altLang="en-US" sz="2200" smtClean="0">
                <a:latin typeface="Lucida Grande"/>
                <a:ea typeface="Gulim" pitchFamily="34" charset="-127"/>
                <a:sym typeface="Lucida Grande"/>
              </a:rPr>
              <a:t>霊的問題、麻薬、精神問題、偶像崇拝、肉体問題、地獄、子孫の問題</a:t>
            </a:r>
            <a:endParaRPr lang="ko-KR" altLang="en-US" sz="2200" smtClean="0">
              <a:latin typeface="Lucida Grande"/>
              <a:ea typeface="Gulim" pitchFamily="34" charset="-127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812367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723E1A48-59D9-4041-8E2D-871C66E2D035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24</a:t>
            </a:fld>
            <a:endParaRPr lang="en-US" altLang="ja-JP" smtClean="0">
              <a:ea typeface="ＭＳ Ｐゴシック" panose="020B0600070205080204" pitchFamily="50" charset="-128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593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E55E8B24-482B-49D7-A0B8-1790E396B402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25</a:t>
            </a:fld>
            <a:endParaRPr lang="en-US" altLang="ja-JP" smtClean="0">
              <a:ea typeface="ＭＳ Ｐゴシック" panose="020B0600070205080204" pitchFamily="50" charset="-128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ja-JP" altLang="en-US" smtClean="0">
                <a:latin typeface="Arial" panose="020B0604020202020204" pitchFamily="34" charset="0"/>
              </a:rPr>
              <a:t>このイエス・キリストを、こころのなかにうけいれれば、</a:t>
            </a:r>
            <a:br>
              <a:rPr lang="ja-JP" altLang="en-US" smtClean="0">
                <a:latin typeface="Arial" panose="020B0604020202020204" pitchFamily="34" charset="0"/>
              </a:rPr>
            </a:br>
            <a:r>
              <a:rPr lang="ja-JP" altLang="en-US" smtClean="0">
                <a:latin typeface="Arial" panose="020B0604020202020204" pitchFamily="34" charset="0"/>
              </a:rPr>
              <a:t>だれでも、すべてのもんだいが、かいけつされて、</a:t>
            </a:r>
            <a:br>
              <a:rPr lang="ja-JP" altLang="en-US" smtClean="0">
                <a:latin typeface="Arial" panose="020B0604020202020204" pitchFamily="34" charset="0"/>
              </a:rPr>
            </a:br>
            <a:r>
              <a:rPr lang="ja-JP" altLang="en-US" smtClean="0">
                <a:latin typeface="Arial" panose="020B0604020202020204" pitchFamily="34" charset="0"/>
              </a:rPr>
              <a:t>えいえんのいのちが　あたえられます。</a:t>
            </a:r>
            <a:br>
              <a:rPr lang="ja-JP" altLang="en-US" smtClean="0">
                <a:latin typeface="Arial" panose="020B0604020202020204" pitchFamily="34" charset="0"/>
              </a:rPr>
            </a:br>
            <a:r>
              <a:rPr lang="ja-JP" altLang="en-US" smtClean="0">
                <a:latin typeface="Arial" panose="020B0604020202020204" pitchFamily="34" charset="0"/>
              </a:rPr>
              <a:t>イエスさまを　じぶんの　すくいぬしとして　うけいれるひとは、</a:t>
            </a:r>
            <a:br>
              <a:rPr lang="ja-JP" altLang="en-US" smtClean="0">
                <a:latin typeface="Arial" panose="020B0604020202020204" pitchFamily="34" charset="0"/>
              </a:rPr>
            </a:br>
            <a:r>
              <a:rPr lang="ja-JP" altLang="en-US" smtClean="0">
                <a:latin typeface="Arial" panose="020B0604020202020204" pitchFamily="34" charset="0"/>
              </a:rPr>
              <a:t>だれでも、かみのこどもになれるのです。イエス・キリストを　うけいれるのは、</a:t>
            </a:r>
            <a:br>
              <a:rPr lang="ja-JP" altLang="en-US" smtClean="0">
                <a:latin typeface="Arial" panose="020B0604020202020204" pitchFamily="34" charset="0"/>
              </a:rPr>
            </a:br>
            <a:r>
              <a:rPr lang="ja-JP" altLang="en-US" smtClean="0">
                <a:latin typeface="Arial" panose="020B0604020202020204" pitchFamily="34" charset="0"/>
              </a:rPr>
              <a:t>イエスがキリストであると　こころでしんじて、</a:t>
            </a:r>
            <a:br>
              <a:rPr lang="ja-JP" altLang="en-US" smtClean="0">
                <a:latin typeface="Arial" panose="020B0604020202020204" pitchFamily="34" charset="0"/>
              </a:rPr>
            </a:br>
            <a:r>
              <a:rPr lang="ja-JP" altLang="en-US" smtClean="0">
                <a:latin typeface="Arial" panose="020B0604020202020204" pitchFamily="34" charset="0"/>
              </a:rPr>
              <a:t>くちで　いいあらわせば　よいのです。</a:t>
            </a:r>
            <a:br>
              <a:rPr lang="ja-JP" altLang="en-US" smtClean="0">
                <a:latin typeface="Arial" panose="020B0604020202020204" pitchFamily="34" charset="0"/>
              </a:rPr>
            </a:br>
            <a:r>
              <a:rPr lang="ja-JP" altLang="en-US" smtClean="0">
                <a:latin typeface="Arial" panose="020B0604020202020204" pitchFamily="34" charset="0"/>
              </a:rPr>
              <a:t>イエス・キリストを　じぶんのすくいぬしとして</a:t>
            </a:r>
            <a:br>
              <a:rPr lang="ja-JP" altLang="en-US" smtClean="0">
                <a:latin typeface="Arial" panose="020B0604020202020204" pitchFamily="34" charset="0"/>
              </a:rPr>
            </a:br>
            <a:r>
              <a:rPr lang="ja-JP" altLang="en-US" smtClean="0">
                <a:latin typeface="Arial" panose="020B0604020202020204" pitchFamily="34" charset="0"/>
              </a:rPr>
              <a:t>うけいれたい、とおもうひとは、</a:t>
            </a:r>
            <a:br>
              <a:rPr lang="ja-JP" altLang="en-US" smtClean="0">
                <a:latin typeface="Arial" panose="020B0604020202020204" pitchFamily="34" charset="0"/>
              </a:rPr>
            </a:br>
            <a:r>
              <a:rPr lang="ja-JP" altLang="en-US" smtClean="0">
                <a:latin typeface="Arial" panose="020B0604020202020204" pitchFamily="34" charset="0"/>
              </a:rPr>
              <a:t>つぎのおいのりを　してください。　　 </a:t>
            </a:r>
          </a:p>
          <a:p>
            <a:pPr eaLnBrk="1" hangingPunct="1"/>
            <a:r>
              <a:rPr lang="ja-JP" altLang="en-US" smtClean="0">
                <a:latin typeface="Arial" panose="020B0604020202020204" pitchFamily="34" charset="0"/>
              </a:rPr>
              <a:t>ちちなるかみさま。</a:t>
            </a:r>
            <a:br>
              <a:rPr lang="ja-JP" altLang="en-US" smtClean="0">
                <a:latin typeface="Arial" panose="020B0604020202020204" pitchFamily="34" charset="0"/>
              </a:rPr>
            </a:br>
            <a:r>
              <a:rPr lang="ja-JP" altLang="en-US" smtClean="0">
                <a:latin typeface="Arial" panose="020B0604020202020204" pitchFamily="34" charset="0"/>
              </a:rPr>
              <a:t>わたしは、いままで、かみさまを　はなれていました。</a:t>
            </a:r>
            <a:br>
              <a:rPr lang="ja-JP" altLang="en-US" smtClean="0">
                <a:latin typeface="Arial" panose="020B0604020202020204" pitchFamily="34" charset="0"/>
              </a:rPr>
            </a:br>
            <a:r>
              <a:rPr lang="ja-JP" altLang="en-US" smtClean="0">
                <a:latin typeface="Arial" panose="020B0604020202020204" pitchFamily="34" charset="0"/>
              </a:rPr>
              <a:t>わたしのために、イエスさまが　じゅうじかにかかって、</a:t>
            </a:r>
            <a:br>
              <a:rPr lang="ja-JP" altLang="en-US" smtClean="0">
                <a:latin typeface="Arial" panose="020B0604020202020204" pitchFamily="34" charset="0"/>
              </a:rPr>
            </a:br>
            <a:r>
              <a:rPr lang="ja-JP" altLang="en-US" smtClean="0">
                <a:latin typeface="Arial" panose="020B0604020202020204" pitchFamily="34" charset="0"/>
              </a:rPr>
              <a:t>わたしのつみの　かわりにしんでくださり、</a:t>
            </a:r>
            <a:br>
              <a:rPr lang="ja-JP" altLang="en-US" smtClean="0">
                <a:latin typeface="Arial" panose="020B0604020202020204" pitchFamily="34" charset="0"/>
              </a:rPr>
            </a:br>
            <a:r>
              <a:rPr lang="ja-JP" altLang="en-US" smtClean="0">
                <a:latin typeface="Arial" panose="020B0604020202020204" pitchFamily="34" charset="0"/>
              </a:rPr>
              <a:t>サタン（あくま）に　うちかってくださったことを　ありがとうございます。</a:t>
            </a:r>
            <a:br>
              <a:rPr lang="ja-JP" altLang="en-US" smtClean="0">
                <a:latin typeface="Arial" panose="020B0604020202020204" pitchFamily="34" charset="0"/>
              </a:rPr>
            </a:br>
            <a:r>
              <a:rPr lang="ja-JP" altLang="en-US" smtClean="0">
                <a:latin typeface="Arial" panose="020B0604020202020204" pitchFamily="34" charset="0"/>
              </a:rPr>
              <a:t>いま、わたしは、イエス・キリストを　</a:t>
            </a:r>
            <a:br>
              <a:rPr lang="ja-JP" altLang="en-US" smtClean="0">
                <a:latin typeface="Arial" panose="020B0604020202020204" pitchFamily="34" charset="0"/>
              </a:rPr>
            </a:br>
            <a:r>
              <a:rPr lang="ja-JP" altLang="en-US" smtClean="0">
                <a:latin typeface="Arial" panose="020B0604020202020204" pitchFamily="34" charset="0"/>
              </a:rPr>
              <a:t>わたしのすくいぬしとして　うけいれます。</a:t>
            </a:r>
            <a:br>
              <a:rPr lang="ja-JP" altLang="en-US" smtClean="0">
                <a:latin typeface="Arial" panose="020B0604020202020204" pitchFamily="34" charset="0"/>
              </a:rPr>
            </a:br>
            <a:r>
              <a:rPr lang="ja-JP" altLang="en-US" smtClean="0">
                <a:latin typeface="Arial" panose="020B0604020202020204" pitchFamily="34" charset="0"/>
              </a:rPr>
              <a:t>わたしの　こころのなかに　はいってください。</a:t>
            </a:r>
            <a:br>
              <a:rPr lang="ja-JP" altLang="en-US" smtClean="0">
                <a:latin typeface="Arial" panose="020B0604020202020204" pitchFamily="34" charset="0"/>
              </a:rPr>
            </a:br>
            <a:r>
              <a:rPr lang="ja-JP" altLang="en-US" smtClean="0">
                <a:latin typeface="Arial" panose="020B0604020202020204" pitchFamily="34" charset="0"/>
              </a:rPr>
              <a:t>イエスさまの　おなまえによって　おいのりします。</a:t>
            </a:r>
            <a:br>
              <a:rPr lang="ja-JP" altLang="en-US" smtClean="0">
                <a:latin typeface="Arial" panose="020B0604020202020204" pitchFamily="34" charset="0"/>
              </a:rPr>
            </a:br>
            <a:r>
              <a:rPr lang="ja-JP" altLang="en-US" smtClean="0">
                <a:latin typeface="Arial" panose="020B0604020202020204" pitchFamily="34" charset="0"/>
              </a:rPr>
              <a:t>アーメン </a:t>
            </a:r>
          </a:p>
        </p:txBody>
      </p:sp>
    </p:spTree>
    <p:extLst>
      <p:ext uri="{BB962C8B-B14F-4D97-AF65-F5344CB8AC3E}">
        <p14:creationId xmlns:p14="http://schemas.microsoft.com/office/powerpoint/2010/main" val="428992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C9A53D5-08B9-41FD-BB1A-42B75FAA9DAB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26</a:t>
            </a:fld>
            <a:endParaRPr lang="en-US" altLang="ja-JP" smtClean="0">
              <a:ea typeface="ＭＳ Ｐゴシック" panose="020B0600070205080204" pitchFamily="50" charset="-128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ja-JP" altLang="en-US" smtClean="0">
                <a:latin typeface="Arial" panose="020B0604020202020204" pitchFamily="34" charset="0"/>
              </a:rPr>
              <a:t>まだ、イエス・キリストをしらず、</a:t>
            </a:r>
            <a:br>
              <a:rPr lang="ja-JP" altLang="en-US" smtClean="0">
                <a:latin typeface="Arial" panose="020B0604020202020204" pitchFamily="34" charset="0"/>
              </a:rPr>
            </a:br>
            <a:r>
              <a:rPr lang="ja-JP" altLang="en-US" smtClean="0">
                <a:latin typeface="Arial" panose="020B0604020202020204" pitchFamily="34" charset="0"/>
              </a:rPr>
              <a:t>くるしみのなかで　まよっている　ひとびとのために</a:t>
            </a:r>
            <a:br>
              <a:rPr lang="ja-JP" altLang="en-US" smtClean="0">
                <a:latin typeface="Arial" panose="020B0604020202020204" pitchFamily="34" charset="0"/>
              </a:rPr>
            </a:br>
            <a:r>
              <a:rPr lang="ja-JP" altLang="en-US" smtClean="0">
                <a:latin typeface="Arial" panose="020B0604020202020204" pitchFamily="34" charset="0"/>
              </a:rPr>
              <a:t>いのりながら、イエス・キリストのひかりを　つたえましょ </a:t>
            </a:r>
          </a:p>
        </p:txBody>
      </p:sp>
    </p:spTree>
    <p:extLst>
      <p:ext uri="{BB962C8B-B14F-4D97-AF65-F5344CB8AC3E}">
        <p14:creationId xmlns:p14="http://schemas.microsoft.com/office/powerpoint/2010/main" val="1143367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ko-KR" altLang="en-US" sz="2200" smtClean="0">
                <a:latin typeface="Lucida Grande"/>
                <a:ea typeface="Gulim" panose="020B0600000101010101" pitchFamily="34" charset="-127"/>
                <a:sym typeface="Lucida Grande"/>
              </a:rPr>
              <a:t>그럼 예수님이 그리스도이시며 하나님이신 증거는</a:t>
            </a:r>
            <a:r>
              <a:rPr lang="en-US" altLang="ko-KR" sz="2200" smtClean="0">
                <a:latin typeface="Lucida Grande"/>
                <a:ea typeface="Gulim" panose="020B0600000101010101" pitchFamily="34" charset="-127"/>
                <a:sym typeface="Lucida Grande"/>
              </a:rPr>
              <a:t>?</a:t>
            </a:r>
          </a:p>
          <a:p>
            <a:r>
              <a:rPr lang="ko-KR" altLang="en-US" sz="2200" smtClean="0">
                <a:latin typeface="Lucida Grande"/>
                <a:ea typeface="Gulim" panose="020B0600000101010101" pitchFamily="34" charset="-127"/>
                <a:sym typeface="Lucida Grande"/>
              </a:rPr>
              <a:t>죽음을 이기시고 부활하겠다고 성경에 예언</a:t>
            </a:r>
          </a:p>
          <a:p>
            <a:r>
              <a:rPr lang="ko-KR" altLang="en-US" sz="2200" smtClean="0">
                <a:latin typeface="Lucida Grande"/>
                <a:ea typeface="Gulim" panose="020B0600000101010101" pitchFamily="34" charset="-127"/>
                <a:sym typeface="Lucida Grande"/>
              </a:rPr>
              <a:t>그대로 성취됐어요</a:t>
            </a:r>
            <a:r>
              <a:rPr lang="en-US" altLang="ko-KR" sz="2200" smtClean="0">
                <a:latin typeface="Lucida Grande"/>
                <a:ea typeface="Gulim" panose="020B0600000101010101" pitchFamily="34" charset="-127"/>
                <a:sym typeface="Lucida Grande"/>
              </a:rPr>
              <a:t>.</a:t>
            </a:r>
          </a:p>
          <a:p>
            <a:r>
              <a:rPr lang="ko-KR" altLang="en-US" sz="2200" smtClean="0">
                <a:latin typeface="Lucida Grande"/>
                <a:ea typeface="Gulim" panose="020B0600000101010101" pitchFamily="34" charset="-127"/>
                <a:sym typeface="Lucida Grande"/>
              </a:rPr>
              <a:t>죽은지 </a:t>
            </a:r>
            <a:r>
              <a:rPr lang="en-US" altLang="ko-KR" sz="2200" smtClean="0">
                <a:latin typeface="Lucida Grande"/>
                <a:ea typeface="Gulim" panose="020B0600000101010101" pitchFamily="34" charset="-127"/>
                <a:sym typeface="Lucida Grande"/>
              </a:rPr>
              <a:t>3</a:t>
            </a:r>
            <a:r>
              <a:rPr lang="ko-KR" altLang="en-US" sz="2200" smtClean="0">
                <a:latin typeface="Lucida Grande"/>
                <a:ea typeface="Gulim" panose="020B0600000101010101" pitchFamily="34" charset="-127"/>
                <a:sym typeface="Lucida Grande"/>
              </a:rPr>
              <a:t>일만에 살아나셔서 많은 제자</a:t>
            </a:r>
            <a:r>
              <a:rPr lang="en-US" altLang="ko-KR" sz="2200" smtClean="0">
                <a:latin typeface="Lucida Grande"/>
                <a:ea typeface="Gulim" panose="020B0600000101010101" pitchFamily="34" charset="-127"/>
                <a:sym typeface="Lucida Grande"/>
              </a:rPr>
              <a:t>, </a:t>
            </a:r>
            <a:r>
              <a:rPr lang="ko-KR" altLang="en-US" sz="2200" smtClean="0">
                <a:latin typeface="Lucida Grande"/>
                <a:ea typeface="Gulim" panose="020B0600000101010101" pitchFamily="34" charset="-127"/>
                <a:sym typeface="Lucida Grande"/>
              </a:rPr>
              <a:t>사람들에게 보이셨어요</a:t>
            </a:r>
            <a:r>
              <a:rPr lang="en-US" altLang="ko-KR" sz="2200" smtClean="0">
                <a:latin typeface="Lucida Grande"/>
                <a:ea typeface="Gulim" panose="020B0600000101010101" pitchFamily="34" charset="-127"/>
                <a:sym typeface="Lucida Grand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480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3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ja-JP" altLang="en-US" sz="2200">
                <a:latin typeface="Lucida Grande"/>
                <a:ea typeface="굴림" pitchFamily="34" charset="-127"/>
                <a:sym typeface="Lucida Grande"/>
              </a:rPr>
              <a:t>最後まで滅びの中にに引っ張っていくサタン</a:t>
            </a:r>
            <a:endParaRPr lang="ko-KR" altLang="en-US" sz="2200">
              <a:latin typeface="Lucida Grande"/>
              <a:ea typeface="굴림" pitchFamily="34" charset="-127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643615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ja-JP" altLang="en-US" sz="2200">
                <a:latin typeface="Lucida Grande"/>
                <a:ea typeface="굴림" pitchFamily="34" charset="-127"/>
                <a:sym typeface="Lucida Grande"/>
              </a:rPr>
              <a:t>神様を離れた罪の問題から来る災いとのろい</a:t>
            </a:r>
            <a:endParaRPr lang="ko-KR" altLang="en-US" sz="2200">
              <a:latin typeface="Lucida Grande"/>
              <a:ea typeface="굴림" pitchFamily="34" charset="-127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336889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7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ja-JP" altLang="en-US" sz="2200">
                <a:latin typeface="Lucida Grande"/>
                <a:ea typeface="굴림" pitchFamily="34" charset="-127"/>
                <a:sym typeface="Lucida Grande"/>
              </a:rPr>
              <a:t>死んで地獄に行くだけでなく、生きていても地獄のような人生を生きます</a:t>
            </a:r>
            <a:endParaRPr lang="ko-KR" altLang="en-US" sz="2200">
              <a:latin typeface="Lucida Grande"/>
              <a:ea typeface="굴림" pitchFamily="34" charset="-127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923896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ノート プレースホル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1" lang="ja-JP" altLang="en-US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00198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F676D897-C58A-49C0-8E59-11351815446F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20</a:t>
            </a:fld>
            <a:endParaRPr lang="en-US" altLang="ja-JP" smtClean="0">
              <a:ea typeface="ＭＳ Ｐゴシック" panose="020B0600070205080204" pitchFamily="50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54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5D88F574-47BA-4FDC-96F2-25EAEBA36E3F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21</a:t>
            </a:fld>
            <a:endParaRPr lang="en-US" altLang="ja-JP" smtClean="0">
              <a:ea typeface="ＭＳ Ｐゴシック" panose="020B0600070205080204" pitchFamily="50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819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A45B6923-3F1C-4A32-8EED-1704A765AAFD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22</a:t>
            </a:fld>
            <a:endParaRPr lang="en-US" altLang="ja-JP" smtClean="0">
              <a:ea typeface="ＭＳ Ｐゴシック" panose="020B0600070205080204" pitchFamily="50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98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CAE2-8F06-4A00-B575-8ABED73B8120}" type="datetimeFigureOut">
              <a:rPr kumimoji="1" lang="ja-JP" altLang="en-US" smtClean="0"/>
              <a:t>2020/4/3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53D6-FDFF-46EA-A3CE-FD3BAB3BC7E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CAE2-8F06-4A00-B575-8ABED73B8120}" type="datetimeFigureOut">
              <a:rPr kumimoji="1" lang="ja-JP" altLang="en-US" smtClean="0"/>
              <a:t>2020/4/3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53D6-FDFF-46EA-A3CE-FD3BAB3BC7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CAE2-8F06-4A00-B575-8ABED73B8120}" type="datetimeFigureOut">
              <a:rPr kumimoji="1" lang="ja-JP" altLang="en-US" smtClean="0"/>
              <a:t>2020/4/3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53D6-FDFF-46EA-A3CE-FD3BAB3BC7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/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ー 4">
            <a:extLst>
              <a:ext uri="{FF2B5EF4-FFF2-40B4-BE49-F238E27FC236}"/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D7085-3170-45A3-B5E4-AF42C7B881B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93944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CAE2-8F06-4A00-B575-8ABED73B8120}" type="datetimeFigureOut">
              <a:rPr kumimoji="1" lang="ja-JP" altLang="en-US" smtClean="0"/>
              <a:t>2020/4/3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53D6-FDFF-46EA-A3CE-FD3BAB3BC7E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CAE2-8F06-4A00-B575-8ABED73B8120}" type="datetimeFigureOut">
              <a:rPr kumimoji="1" lang="ja-JP" altLang="en-US" smtClean="0"/>
              <a:t>2020/4/3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53D6-FDFF-46EA-A3CE-FD3BAB3BC7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CAE2-8F06-4A00-B575-8ABED73B8120}" type="datetimeFigureOut">
              <a:rPr kumimoji="1" lang="ja-JP" altLang="en-US" smtClean="0"/>
              <a:t>2020/4/3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53D6-FDFF-46EA-A3CE-FD3BAB3BC7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CAE2-8F06-4A00-B575-8ABED73B8120}" type="datetimeFigureOut">
              <a:rPr kumimoji="1" lang="ja-JP" altLang="en-US" smtClean="0"/>
              <a:t>2020/4/3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53D6-FDFF-46EA-A3CE-FD3BAB3BC7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CAE2-8F06-4A00-B575-8ABED73B8120}" type="datetimeFigureOut">
              <a:rPr kumimoji="1" lang="ja-JP" altLang="en-US" smtClean="0"/>
              <a:t>2020/4/3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53D6-FDFF-46EA-A3CE-FD3BAB3BC7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CAE2-8F06-4A00-B575-8ABED73B8120}" type="datetimeFigureOut">
              <a:rPr kumimoji="1" lang="ja-JP" altLang="en-US" smtClean="0"/>
              <a:t>2020/4/3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53D6-FDFF-46EA-A3CE-FD3BAB3BC7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CAE2-8F06-4A00-B575-8ABED73B8120}" type="datetimeFigureOut">
              <a:rPr kumimoji="1" lang="ja-JP" altLang="en-US" smtClean="0"/>
              <a:t>2020/4/3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53D6-FDFF-46EA-A3CE-FD3BAB3BC7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CAE2-8F06-4A00-B575-8ABED73B8120}" type="datetimeFigureOut">
              <a:rPr kumimoji="1" lang="ja-JP" altLang="en-US" smtClean="0"/>
              <a:t>2020/4/3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53D6-FDFF-46EA-A3CE-FD3BAB3BC7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E8BCCAE2-8F06-4A00-B575-8ABED73B8120}" type="datetimeFigureOut">
              <a:rPr kumimoji="1" lang="ja-JP" altLang="en-US" smtClean="0"/>
              <a:t>2020/4/3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597453D6-FDFF-46EA-A3CE-FD3BAB3BC7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spcBef>
          <a:spcPct val="0"/>
        </a:spcBef>
        <a:buNone/>
        <a:defRPr kumimoji="1"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kumimoji="1"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kumimoji="1"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kumimoji="1"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kumimoji="1"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kumimoji="1"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kumimoji="1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kumimoji="1"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kumimoji="1"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kumimoji="1"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wm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wmf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2.wdp"/><Relationship Id="rId7" Type="http://schemas.openxmlformats.org/officeDocument/2006/relationships/image" Target="../media/image28.w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2.wdp"/><Relationship Id="rId7" Type="http://schemas.openxmlformats.org/officeDocument/2006/relationships/image" Target="../media/image28.w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8.wmf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file:///C:\Documents%20and%20Settings\iChikako\Local%20Settings\Temporary%20Internet%20Files\Content.MSO\25F844BC.wma" TargetMode="External"/><Relationship Id="rId7" Type="http://schemas.openxmlformats.org/officeDocument/2006/relationships/image" Target="../media/image4.png"/><Relationship Id="rId2" Type="http://schemas.openxmlformats.org/officeDocument/2006/relationships/audio" Target="file:///C:\Documents%20and%20Settings\iChikako\Local%20Settings\Temporary%20Internet%20Files\Content.MSO\E8952359.wma" TargetMode="External"/><Relationship Id="rId1" Type="http://schemas.openxmlformats.org/officeDocument/2006/relationships/audio" Target="file:///C:\Documents%20and%20Settings\iChikako\Local%20Settings\Temporary%20Internet%20Files\Content.MSO\E2A2935B.wma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55576" y="3212976"/>
            <a:ext cx="7772400" cy="1470025"/>
          </a:xfrm>
        </p:spPr>
        <p:txBody>
          <a:bodyPr/>
          <a:lstStyle/>
          <a:p>
            <a:r>
              <a:rPr lang="ja-JP" altLang="en-US" sz="7200" dirty="0" smtClean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サタンのくにから</a:t>
            </a:r>
            <a:r>
              <a:rPr lang="en-US" altLang="ja-JP" sz="7200" dirty="0" smtClean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/>
            </a:r>
            <a:br>
              <a:rPr lang="en-US" altLang="ja-JP" sz="7200" dirty="0" smtClean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</a:br>
            <a:r>
              <a:rPr lang="ja-JP" altLang="en-US" sz="72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すくだす</a:t>
            </a:r>
            <a:r>
              <a:rPr lang="en-US" altLang="ja-JP" sz="7200" dirty="0" smtClean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/>
            </a:r>
            <a:br>
              <a:rPr lang="en-US" altLang="ja-JP" sz="7200" dirty="0" smtClean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</a:br>
            <a:r>
              <a:rPr lang="ja-JP" altLang="en-US" sz="7200" dirty="0" smtClean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レムナント</a:t>
            </a:r>
            <a:endParaRPr kumimoji="1" lang="ja-JP" altLang="en-US" sz="72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248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¯ãªãã¯ããã¨æ°ããã¦ã£ã³ãã¦ã§éãã¾ã">
            <a:extLst>
              <a:ext uri="{FF2B5EF4-FFF2-40B4-BE49-F238E27FC236}">
                <a16:creationId xmlns:a16="http://schemas.microsoft.com/office/drawing/2014/main" xmlns="" id="{41DF5500-FF19-42F8-ABD7-C7590C4BA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2736" y="0"/>
            <a:ext cx="113343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0" name="Rectangle 1"/>
          <p:cNvSpPr>
            <a:spLocks/>
          </p:cNvSpPr>
          <p:nvPr/>
        </p:nvSpPr>
        <p:spPr bwMode="auto">
          <a:xfrm>
            <a:off x="6596807" y="442019"/>
            <a:ext cx="1927697" cy="102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kumimoji="0" lang="ja-JP" altLang="en-US" sz="6700">
                <a:solidFill>
                  <a:srgbClr val="D90B00"/>
                </a:solidFill>
                <a:latin typeface="ＭＳ Ｐゴシック" pitchFamily="50" charset="-128"/>
                <a:ea typeface="ＭＳ Ｐゴシック" pitchFamily="50" charset="-128"/>
                <a:sym typeface="헤움호두까끼182"/>
              </a:rPr>
              <a:t>じごく</a:t>
            </a:r>
            <a:endParaRPr kumimoji="0" lang="ko-KR" altLang="en-US" sz="6700">
              <a:solidFill>
                <a:srgbClr val="D90B00"/>
              </a:solidFill>
              <a:latin typeface="ＭＳ Ｐゴシック" pitchFamily="50" charset="-128"/>
              <a:ea typeface="HY헤드라인M" pitchFamily="18" charset="-127"/>
              <a:sym typeface="헤움호두까끼182"/>
            </a:endParaRPr>
          </a:p>
        </p:txBody>
      </p:sp>
      <p:pic>
        <p:nvPicPr>
          <p:cNvPr id="69636" name="폭ᄇ3124.mo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62" y="999009"/>
            <a:ext cx="473273" cy="47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ã¯ãªãã¯ããã¨æ°ããã¦ã£ã³ãã¦ã§éãã¾ã">
            <a:extLst>
              <a:ext uri="{FF2B5EF4-FFF2-40B4-BE49-F238E27FC236}">
                <a16:creationId xmlns:a16="http://schemas.microsoft.com/office/drawing/2014/main" xmlns="" id="{A43AD556-C734-4326-8C16-09FB3ACC1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0"/>
            <a:ext cx="12025336" cy="849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108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96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63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_x197859440" descr="EMB00001504abc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70" y="0"/>
            <a:ext cx="57961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_x197859520" descr="EMB00001504ab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936" y="0"/>
            <a:ext cx="35160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그룹 19"/>
          <p:cNvGrpSpPr>
            <a:grpSpLocks/>
          </p:cNvGrpSpPr>
          <p:nvPr/>
        </p:nvGrpSpPr>
        <p:grpSpPr bwMode="auto">
          <a:xfrm>
            <a:off x="2849887" y="5440636"/>
            <a:ext cx="2880940" cy="1131838"/>
            <a:chOff x="2143108" y="-69120"/>
            <a:chExt cx="4000528" cy="2062178"/>
          </a:xfrm>
        </p:grpSpPr>
        <p:sp>
          <p:nvSpPr>
            <p:cNvPr id="9" name="타원 8"/>
            <p:cNvSpPr/>
            <p:nvPr/>
          </p:nvSpPr>
          <p:spPr bwMode="auto">
            <a:xfrm>
              <a:off x="2143108" y="-69120"/>
              <a:ext cx="4000528" cy="2062178"/>
            </a:xfrm>
            <a:prstGeom prst="ellipse">
              <a:avLst/>
            </a:prstGeom>
            <a:solidFill>
              <a:srgbClr val="00B0F0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en-US" altLang="ko-K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  <a:sym typeface="Gill Sans" charset="0"/>
              </a:endParaRPr>
            </a:p>
          </p:txBody>
        </p:sp>
        <p:sp>
          <p:nvSpPr>
            <p:cNvPr id="49164" name="TextBox 18"/>
            <p:cNvSpPr txBox="1">
              <a:spLocks noChangeArrowheads="1"/>
            </p:cNvSpPr>
            <p:nvPr/>
          </p:nvSpPr>
          <p:spPr bwMode="auto">
            <a:xfrm>
              <a:off x="2285984" y="249944"/>
              <a:ext cx="3714777" cy="1514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4200">
                  <a:solidFill>
                    <a:srgbClr val="FFFFFF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1pPr>
              <a:lvl2pPr marL="742950" indent="-285750" eaLnBrk="0" hangingPunct="0">
                <a:defRPr kumimoji="1" sz="4200">
                  <a:solidFill>
                    <a:srgbClr val="FFFFFF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2pPr>
              <a:lvl3pPr marL="1143000" indent="-228600" eaLnBrk="0" hangingPunct="0">
                <a:defRPr kumimoji="1" sz="4200">
                  <a:solidFill>
                    <a:srgbClr val="FFFFFF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3pPr>
              <a:lvl4pPr marL="1600200" indent="-228600" eaLnBrk="0" hangingPunct="0">
                <a:defRPr kumimoji="1" sz="4200">
                  <a:solidFill>
                    <a:srgbClr val="FFFFFF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4pPr>
              <a:lvl5pPr marL="2057400" indent="-228600" eaLnBrk="0" hangingPunct="0">
                <a:defRPr kumimoji="1" sz="4200">
                  <a:solidFill>
                    <a:srgbClr val="FFFFFF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200">
                  <a:solidFill>
                    <a:srgbClr val="FFFFFF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200">
                  <a:solidFill>
                    <a:srgbClr val="FFFFFF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200">
                  <a:solidFill>
                    <a:srgbClr val="FFFFFF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200">
                  <a:solidFill>
                    <a:srgbClr val="FFFFFF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r>
                <a:rPr kumimoji="0" lang="ja-JP" altLang="en-US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創英角ｺﾞｼｯｸUB" panose="020B0909000000000000" pitchFamily="49" charset="-128"/>
                  <a:ea typeface="HG創英角ｺﾞｼｯｸUB" panose="020B0909000000000000" pitchFamily="49" charset="-128"/>
                </a:rPr>
                <a:t>よげんしゃ</a:t>
              </a:r>
              <a:endParaRPr kumimoji="0"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創英角ｺﾞｼｯｸUB" panose="020B0909000000000000" pitchFamily="49" charset="-128"/>
                <a:ea typeface="HY견고딕" pitchFamily="18" charset="-127"/>
              </a:endParaRPr>
            </a:p>
          </p:txBody>
        </p:sp>
      </p:grpSp>
      <p:grpSp>
        <p:nvGrpSpPr>
          <p:cNvPr id="3" name="그룹 20"/>
          <p:cNvGrpSpPr>
            <a:grpSpLocks/>
          </p:cNvGrpSpPr>
          <p:nvPr/>
        </p:nvGrpSpPr>
        <p:grpSpPr bwMode="auto">
          <a:xfrm>
            <a:off x="92646" y="5502920"/>
            <a:ext cx="2540496" cy="1147465"/>
            <a:chOff x="2143109" y="-69119"/>
            <a:chExt cx="3873104" cy="1715911"/>
          </a:xfrm>
        </p:grpSpPr>
        <p:sp>
          <p:nvSpPr>
            <p:cNvPr id="12" name="타원 11"/>
            <p:cNvSpPr/>
            <p:nvPr/>
          </p:nvSpPr>
          <p:spPr bwMode="auto">
            <a:xfrm>
              <a:off x="2143109" y="-69119"/>
              <a:ext cx="3830561" cy="1715911"/>
            </a:xfrm>
            <a:prstGeom prst="ellipse">
              <a:avLst/>
            </a:prstGeom>
            <a:solidFill>
              <a:srgbClr val="00B0F0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en-US" altLang="ko-K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  <a:sym typeface="Gill Sans" charset="0"/>
              </a:endParaRPr>
            </a:p>
          </p:txBody>
        </p:sp>
        <p:sp>
          <p:nvSpPr>
            <p:cNvPr id="49162" name="TextBox 22"/>
            <p:cNvSpPr txBox="1">
              <a:spLocks noChangeArrowheads="1"/>
            </p:cNvSpPr>
            <p:nvPr/>
          </p:nvSpPr>
          <p:spPr bwMode="auto">
            <a:xfrm>
              <a:off x="2301436" y="35150"/>
              <a:ext cx="3714777" cy="1058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4200">
                  <a:solidFill>
                    <a:srgbClr val="FFFFFF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1pPr>
              <a:lvl2pPr marL="742950" indent="-285750" eaLnBrk="0" hangingPunct="0">
                <a:defRPr kumimoji="1" sz="4200">
                  <a:solidFill>
                    <a:srgbClr val="FFFFFF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2pPr>
              <a:lvl3pPr marL="1143000" indent="-228600" eaLnBrk="0" hangingPunct="0">
                <a:defRPr kumimoji="1" sz="4200">
                  <a:solidFill>
                    <a:srgbClr val="FFFFFF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3pPr>
              <a:lvl4pPr marL="1600200" indent="-228600" eaLnBrk="0" hangingPunct="0">
                <a:defRPr kumimoji="1" sz="4200">
                  <a:solidFill>
                    <a:srgbClr val="FFFFFF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4pPr>
              <a:lvl5pPr marL="2057400" indent="-228600" eaLnBrk="0" hangingPunct="0">
                <a:defRPr kumimoji="1" sz="4200">
                  <a:solidFill>
                    <a:srgbClr val="FFFFFF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200">
                  <a:solidFill>
                    <a:srgbClr val="FFFFFF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200">
                  <a:solidFill>
                    <a:srgbClr val="FFFFFF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200">
                  <a:solidFill>
                    <a:srgbClr val="FFFFFF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200">
                  <a:solidFill>
                    <a:srgbClr val="FFFFFF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9pPr>
            </a:lstStyle>
            <a:p>
              <a:pPr algn="ctr" eaLnBrk="1" hangingPunct="1"/>
              <a:r>
                <a:rPr kumimoji="0" lang="ja-JP" alt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創英角ﾎﾟｯﾌﾟ体" pitchFamily="49" charset="-128"/>
                  <a:ea typeface="HG創英角ﾎﾟｯﾌﾟ体" pitchFamily="49" charset="-128"/>
                </a:rPr>
                <a:t>おうさま</a:t>
              </a:r>
              <a:endParaRPr kumimoji="0" lang="en-US" altLang="ko-K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endParaRPr>
            </a:p>
          </p:txBody>
        </p:sp>
      </p:grpSp>
      <p:grpSp>
        <p:nvGrpSpPr>
          <p:cNvPr id="4" name="그룹 23"/>
          <p:cNvGrpSpPr>
            <a:grpSpLocks/>
          </p:cNvGrpSpPr>
          <p:nvPr/>
        </p:nvGrpSpPr>
        <p:grpSpPr bwMode="auto">
          <a:xfrm>
            <a:off x="5974482" y="5329908"/>
            <a:ext cx="3145482" cy="1320477"/>
            <a:chOff x="2143108" y="-69120"/>
            <a:chExt cx="4000528" cy="2062178"/>
          </a:xfrm>
        </p:grpSpPr>
        <p:sp>
          <p:nvSpPr>
            <p:cNvPr id="15" name="타원 14"/>
            <p:cNvSpPr/>
            <p:nvPr/>
          </p:nvSpPr>
          <p:spPr bwMode="auto">
            <a:xfrm>
              <a:off x="2143108" y="-69120"/>
              <a:ext cx="4000528" cy="2062178"/>
            </a:xfrm>
            <a:prstGeom prst="ellipse">
              <a:avLst/>
            </a:prstGeom>
            <a:solidFill>
              <a:srgbClr val="00B0F0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en-US" altLang="ko-K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  <a:sym typeface="Gill Sans" charset="0"/>
              </a:endParaRPr>
            </a:p>
          </p:txBody>
        </p:sp>
        <p:sp>
          <p:nvSpPr>
            <p:cNvPr id="49160" name="TextBox 25"/>
            <p:cNvSpPr txBox="1">
              <a:spLocks noChangeArrowheads="1"/>
            </p:cNvSpPr>
            <p:nvPr/>
          </p:nvSpPr>
          <p:spPr bwMode="auto">
            <a:xfrm>
              <a:off x="2285983" y="225456"/>
              <a:ext cx="3714776" cy="1117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4200">
                  <a:solidFill>
                    <a:srgbClr val="FFFFFF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1pPr>
              <a:lvl2pPr marL="742950" indent="-285750" eaLnBrk="0" hangingPunct="0">
                <a:defRPr kumimoji="1" sz="4200">
                  <a:solidFill>
                    <a:srgbClr val="FFFFFF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2pPr>
              <a:lvl3pPr marL="1143000" indent="-228600" eaLnBrk="0" hangingPunct="0">
                <a:defRPr kumimoji="1" sz="4200">
                  <a:solidFill>
                    <a:srgbClr val="FFFFFF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3pPr>
              <a:lvl4pPr marL="1600200" indent="-228600" eaLnBrk="0" hangingPunct="0">
                <a:defRPr kumimoji="1" sz="4200">
                  <a:solidFill>
                    <a:srgbClr val="FFFFFF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4pPr>
              <a:lvl5pPr marL="2057400" indent="-228600" eaLnBrk="0" hangingPunct="0">
                <a:defRPr kumimoji="1" sz="4200">
                  <a:solidFill>
                    <a:srgbClr val="FFFFFF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200">
                  <a:solidFill>
                    <a:srgbClr val="FFFFFF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200">
                  <a:solidFill>
                    <a:srgbClr val="FFFFFF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200">
                  <a:solidFill>
                    <a:srgbClr val="FFFFFF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200">
                  <a:solidFill>
                    <a:srgbClr val="FFFFFF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r>
                <a:rPr kumimoji="0" lang="ja-JP" altLang="en-US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さいしちょう</a:t>
              </a:r>
              <a:endParaRPr kumimoji="0"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創英角ﾎﾟｯﾌﾟ体" panose="040B0A00000000000000" pitchFamily="50" charset="-128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674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/Users/iMac/Desktop/학원복음화 작업/12월 학원복음화/3주차/2011.12.18 말라기서 3과 (ppt).ppt_media/Sound 26-1.mo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/Users/iMac/Desktop/학원복음화 작업/12월 학원복음화/3주차/2011.12.18 말라기서 3과 (ppt).ppt_media/Sound 26-1.mo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1988840"/>
            <a:ext cx="7924800" cy="1143000"/>
          </a:xfrm>
        </p:spPr>
        <p:txBody>
          <a:bodyPr/>
          <a:lstStyle/>
          <a:p>
            <a:pPr algn="ctr"/>
            <a:r>
              <a:rPr lang="ja-JP" altLang="en-US" sz="7200" dirty="0" smtClean="0"/>
              <a:t>この</a:t>
            </a:r>
            <a:r>
              <a:rPr lang="en-US" altLang="ja-JP" sz="7200" dirty="0" smtClean="0"/>
              <a:t/>
            </a:r>
            <a:br>
              <a:rPr lang="en-US" altLang="ja-JP" sz="7200" dirty="0" smtClean="0"/>
            </a:br>
            <a:r>
              <a:rPr lang="ja-JP" altLang="en-US" sz="7200" dirty="0" smtClean="0"/>
              <a:t>イエスキリストが</a:t>
            </a:r>
            <a:endParaRPr kumimoji="1" lang="ja-JP" altLang="en-US" sz="7200" dirty="0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609082" y="4365104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ja-JP" altLang="en-US" sz="7200" dirty="0" smtClean="0"/>
              <a:t>わたしのキリスト</a:t>
            </a:r>
            <a:endParaRPr lang="en-US" altLang="ja-JP" sz="7200" dirty="0" smtClean="0"/>
          </a:p>
        </p:txBody>
      </p:sp>
    </p:spTree>
    <p:extLst>
      <p:ext uri="{BB962C8B-B14F-4D97-AF65-F5344CB8AC3E}">
        <p14:creationId xmlns:p14="http://schemas.microsoft.com/office/powerpoint/2010/main" val="368272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4355976" y="-586139"/>
            <a:ext cx="5760640" cy="91277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098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840" y="-586139"/>
            <a:ext cx="7162800" cy="9753601"/>
          </a:xfrm>
          <a:prstGeom prst="rect">
            <a:avLst/>
          </a:prstGeom>
          <a:solidFill>
            <a:srgbClr val="FFFF00"/>
          </a:solidFill>
          <a:extLst/>
        </p:spPr>
      </p:pic>
      <p:sp>
        <p:nvSpPr>
          <p:cNvPr id="5" name="フリーフォーム 4"/>
          <p:cNvSpPr/>
          <p:nvPr/>
        </p:nvSpPr>
        <p:spPr>
          <a:xfrm>
            <a:off x="2483768" y="1594013"/>
            <a:ext cx="1872208" cy="1797766"/>
          </a:xfrm>
          <a:custGeom>
            <a:avLst/>
            <a:gdLst>
              <a:gd name="connsiteX0" fmla="*/ 2154264 w 5021451"/>
              <a:gd name="connsiteY0" fmla="*/ 2107770 h 5424407"/>
              <a:gd name="connsiteX1" fmla="*/ 1611824 w 5021451"/>
              <a:gd name="connsiteY1" fmla="*/ 1890793 h 5424407"/>
              <a:gd name="connsiteX2" fmla="*/ 2061274 w 5021451"/>
              <a:gd name="connsiteY2" fmla="*/ 2185261 h 5424407"/>
              <a:gd name="connsiteX3" fmla="*/ 1596325 w 5021451"/>
              <a:gd name="connsiteY3" fmla="*/ 2169763 h 5424407"/>
              <a:gd name="connsiteX4" fmla="*/ 1983783 w 5021451"/>
              <a:gd name="connsiteY4" fmla="*/ 2293749 h 5424407"/>
              <a:gd name="connsiteX5" fmla="*/ 0 w 5021451"/>
              <a:gd name="connsiteY5" fmla="*/ 2495227 h 5424407"/>
              <a:gd name="connsiteX6" fmla="*/ 1952786 w 5021451"/>
              <a:gd name="connsiteY6" fmla="*/ 2479729 h 5424407"/>
              <a:gd name="connsiteX7" fmla="*/ 1549830 w 5021451"/>
              <a:gd name="connsiteY7" fmla="*/ 2619214 h 5424407"/>
              <a:gd name="connsiteX8" fmla="*/ 2061274 w 5021451"/>
              <a:gd name="connsiteY8" fmla="*/ 2603715 h 5424407"/>
              <a:gd name="connsiteX9" fmla="*/ 1642820 w 5021451"/>
              <a:gd name="connsiteY9" fmla="*/ 2898183 h 5424407"/>
              <a:gd name="connsiteX10" fmla="*/ 2293749 w 5021451"/>
              <a:gd name="connsiteY10" fmla="*/ 2681207 h 5424407"/>
              <a:gd name="connsiteX11" fmla="*/ 2185261 w 5021451"/>
              <a:gd name="connsiteY11" fmla="*/ 3006671 h 5424407"/>
              <a:gd name="connsiteX12" fmla="*/ 2371241 w 5021451"/>
              <a:gd name="connsiteY12" fmla="*/ 2820692 h 5424407"/>
              <a:gd name="connsiteX13" fmla="*/ 2619213 w 5021451"/>
              <a:gd name="connsiteY13" fmla="*/ 5424407 h 5424407"/>
              <a:gd name="connsiteX14" fmla="*/ 2572719 w 5021451"/>
              <a:gd name="connsiteY14" fmla="*/ 2805193 h 5424407"/>
              <a:gd name="connsiteX15" fmla="*/ 2820691 w 5021451"/>
              <a:gd name="connsiteY15" fmla="*/ 2975675 h 5424407"/>
              <a:gd name="connsiteX16" fmla="*/ 2712203 w 5021451"/>
              <a:gd name="connsiteY16" fmla="*/ 2758699 h 5424407"/>
              <a:gd name="connsiteX17" fmla="*/ 2913681 w 5021451"/>
              <a:gd name="connsiteY17" fmla="*/ 2743200 h 5424407"/>
              <a:gd name="connsiteX18" fmla="*/ 2758698 w 5021451"/>
              <a:gd name="connsiteY18" fmla="*/ 2619214 h 5424407"/>
              <a:gd name="connsiteX19" fmla="*/ 5021451 w 5021451"/>
              <a:gd name="connsiteY19" fmla="*/ 2479729 h 5424407"/>
              <a:gd name="connsiteX20" fmla="*/ 2727702 w 5021451"/>
              <a:gd name="connsiteY20" fmla="*/ 2309248 h 5424407"/>
              <a:gd name="connsiteX21" fmla="*/ 3270142 w 5021451"/>
              <a:gd name="connsiteY21" fmla="*/ 2154265 h 5424407"/>
              <a:gd name="connsiteX22" fmla="*/ 2696705 w 5021451"/>
              <a:gd name="connsiteY22" fmla="*/ 2169763 h 5424407"/>
              <a:gd name="connsiteX23" fmla="*/ 2867186 w 5021451"/>
              <a:gd name="connsiteY23" fmla="*/ 1906292 h 5424407"/>
              <a:gd name="connsiteX24" fmla="*/ 2433234 w 5021451"/>
              <a:gd name="connsiteY24" fmla="*/ 2123268 h 5424407"/>
              <a:gd name="connsiteX25" fmla="*/ 2107769 w 5021451"/>
              <a:gd name="connsiteY25" fmla="*/ 0 h 5424407"/>
              <a:gd name="connsiteX26" fmla="*/ 2216257 w 5021451"/>
              <a:gd name="connsiteY26" fmla="*/ 2138766 h 5424407"/>
              <a:gd name="connsiteX27" fmla="*/ 2216257 w 5021451"/>
              <a:gd name="connsiteY27" fmla="*/ 2138766 h 5424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021451" h="5424407">
                <a:moveTo>
                  <a:pt x="2154264" y="2107770"/>
                </a:moveTo>
                <a:lnTo>
                  <a:pt x="1611824" y="1890793"/>
                </a:lnTo>
                <a:lnTo>
                  <a:pt x="2061274" y="2185261"/>
                </a:lnTo>
                <a:lnTo>
                  <a:pt x="1596325" y="2169763"/>
                </a:lnTo>
                <a:lnTo>
                  <a:pt x="1983783" y="2293749"/>
                </a:lnTo>
                <a:lnTo>
                  <a:pt x="0" y="2495227"/>
                </a:lnTo>
                <a:lnTo>
                  <a:pt x="1952786" y="2479729"/>
                </a:lnTo>
                <a:lnTo>
                  <a:pt x="1549830" y="2619214"/>
                </a:lnTo>
                <a:lnTo>
                  <a:pt x="2061274" y="2603715"/>
                </a:lnTo>
                <a:lnTo>
                  <a:pt x="1642820" y="2898183"/>
                </a:lnTo>
                <a:lnTo>
                  <a:pt x="2293749" y="2681207"/>
                </a:lnTo>
                <a:lnTo>
                  <a:pt x="2185261" y="3006671"/>
                </a:lnTo>
                <a:lnTo>
                  <a:pt x="2371241" y="2820692"/>
                </a:lnTo>
                <a:lnTo>
                  <a:pt x="2619213" y="5424407"/>
                </a:lnTo>
                <a:lnTo>
                  <a:pt x="2572719" y="2805193"/>
                </a:lnTo>
                <a:lnTo>
                  <a:pt x="2820691" y="2975675"/>
                </a:lnTo>
                <a:lnTo>
                  <a:pt x="2712203" y="2758699"/>
                </a:lnTo>
                <a:lnTo>
                  <a:pt x="2913681" y="2743200"/>
                </a:lnTo>
                <a:lnTo>
                  <a:pt x="2758698" y="2619214"/>
                </a:lnTo>
                <a:lnTo>
                  <a:pt x="5021451" y="2479729"/>
                </a:lnTo>
                <a:lnTo>
                  <a:pt x="2727702" y="2309248"/>
                </a:lnTo>
                <a:lnTo>
                  <a:pt x="3270142" y="2154265"/>
                </a:lnTo>
                <a:lnTo>
                  <a:pt x="2696705" y="2169763"/>
                </a:lnTo>
                <a:lnTo>
                  <a:pt x="2867186" y="1906292"/>
                </a:lnTo>
                <a:lnTo>
                  <a:pt x="2433234" y="2123268"/>
                </a:lnTo>
                <a:lnTo>
                  <a:pt x="2107769" y="0"/>
                </a:lnTo>
                <a:lnTo>
                  <a:pt x="2216257" y="2138766"/>
                </a:lnTo>
                <a:lnTo>
                  <a:pt x="2216257" y="2138766"/>
                </a:lnTo>
              </a:path>
            </a:pathLst>
          </a:custGeom>
          <a:solidFill>
            <a:srgbClr val="FFFF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100" name="Picture 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3616"/>
            <a:ext cx="4400550" cy="97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フリーフォーム 7"/>
          <p:cNvSpPr/>
          <p:nvPr/>
        </p:nvSpPr>
        <p:spPr>
          <a:xfrm>
            <a:off x="6003856" y="2492895"/>
            <a:ext cx="1872208" cy="1797766"/>
          </a:xfrm>
          <a:custGeom>
            <a:avLst/>
            <a:gdLst>
              <a:gd name="connsiteX0" fmla="*/ 2154264 w 5021451"/>
              <a:gd name="connsiteY0" fmla="*/ 2107770 h 5424407"/>
              <a:gd name="connsiteX1" fmla="*/ 1611824 w 5021451"/>
              <a:gd name="connsiteY1" fmla="*/ 1890793 h 5424407"/>
              <a:gd name="connsiteX2" fmla="*/ 2061274 w 5021451"/>
              <a:gd name="connsiteY2" fmla="*/ 2185261 h 5424407"/>
              <a:gd name="connsiteX3" fmla="*/ 1596325 w 5021451"/>
              <a:gd name="connsiteY3" fmla="*/ 2169763 h 5424407"/>
              <a:gd name="connsiteX4" fmla="*/ 1983783 w 5021451"/>
              <a:gd name="connsiteY4" fmla="*/ 2293749 h 5424407"/>
              <a:gd name="connsiteX5" fmla="*/ 0 w 5021451"/>
              <a:gd name="connsiteY5" fmla="*/ 2495227 h 5424407"/>
              <a:gd name="connsiteX6" fmla="*/ 1952786 w 5021451"/>
              <a:gd name="connsiteY6" fmla="*/ 2479729 h 5424407"/>
              <a:gd name="connsiteX7" fmla="*/ 1549830 w 5021451"/>
              <a:gd name="connsiteY7" fmla="*/ 2619214 h 5424407"/>
              <a:gd name="connsiteX8" fmla="*/ 2061274 w 5021451"/>
              <a:gd name="connsiteY8" fmla="*/ 2603715 h 5424407"/>
              <a:gd name="connsiteX9" fmla="*/ 1642820 w 5021451"/>
              <a:gd name="connsiteY9" fmla="*/ 2898183 h 5424407"/>
              <a:gd name="connsiteX10" fmla="*/ 2293749 w 5021451"/>
              <a:gd name="connsiteY10" fmla="*/ 2681207 h 5424407"/>
              <a:gd name="connsiteX11" fmla="*/ 2185261 w 5021451"/>
              <a:gd name="connsiteY11" fmla="*/ 3006671 h 5424407"/>
              <a:gd name="connsiteX12" fmla="*/ 2371241 w 5021451"/>
              <a:gd name="connsiteY12" fmla="*/ 2820692 h 5424407"/>
              <a:gd name="connsiteX13" fmla="*/ 2619213 w 5021451"/>
              <a:gd name="connsiteY13" fmla="*/ 5424407 h 5424407"/>
              <a:gd name="connsiteX14" fmla="*/ 2572719 w 5021451"/>
              <a:gd name="connsiteY14" fmla="*/ 2805193 h 5424407"/>
              <a:gd name="connsiteX15" fmla="*/ 2820691 w 5021451"/>
              <a:gd name="connsiteY15" fmla="*/ 2975675 h 5424407"/>
              <a:gd name="connsiteX16" fmla="*/ 2712203 w 5021451"/>
              <a:gd name="connsiteY16" fmla="*/ 2758699 h 5424407"/>
              <a:gd name="connsiteX17" fmla="*/ 2913681 w 5021451"/>
              <a:gd name="connsiteY17" fmla="*/ 2743200 h 5424407"/>
              <a:gd name="connsiteX18" fmla="*/ 2758698 w 5021451"/>
              <a:gd name="connsiteY18" fmla="*/ 2619214 h 5424407"/>
              <a:gd name="connsiteX19" fmla="*/ 5021451 w 5021451"/>
              <a:gd name="connsiteY19" fmla="*/ 2479729 h 5424407"/>
              <a:gd name="connsiteX20" fmla="*/ 2727702 w 5021451"/>
              <a:gd name="connsiteY20" fmla="*/ 2309248 h 5424407"/>
              <a:gd name="connsiteX21" fmla="*/ 3270142 w 5021451"/>
              <a:gd name="connsiteY21" fmla="*/ 2154265 h 5424407"/>
              <a:gd name="connsiteX22" fmla="*/ 2696705 w 5021451"/>
              <a:gd name="connsiteY22" fmla="*/ 2169763 h 5424407"/>
              <a:gd name="connsiteX23" fmla="*/ 2867186 w 5021451"/>
              <a:gd name="connsiteY23" fmla="*/ 1906292 h 5424407"/>
              <a:gd name="connsiteX24" fmla="*/ 2433234 w 5021451"/>
              <a:gd name="connsiteY24" fmla="*/ 2123268 h 5424407"/>
              <a:gd name="connsiteX25" fmla="*/ 2107769 w 5021451"/>
              <a:gd name="connsiteY25" fmla="*/ 0 h 5424407"/>
              <a:gd name="connsiteX26" fmla="*/ 2216257 w 5021451"/>
              <a:gd name="connsiteY26" fmla="*/ 2138766 h 5424407"/>
              <a:gd name="connsiteX27" fmla="*/ 2216257 w 5021451"/>
              <a:gd name="connsiteY27" fmla="*/ 2138766 h 5424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021451" h="5424407">
                <a:moveTo>
                  <a:pt x="2154264" y="2107770"/>
                </a:moveTo>
                <a:lnTo>
                  <a:pt x="1611824" y="1890793"/>
                </a:lnTo>
                <a:lnTo>
                  <a:pt x="2061274" y="2185261"/>
                </a:lnTo>
                <a:lnTo>
                  <a:pt x="1596325" y="2169763"/>
                </a:lnTo>
                <a:lnTo>
                  <a:pt x="1983783" y="2293749"/>
                </a:lnTo>
                <a:lnTo>
                  <a:pt x="0" y="2495227"/>
                </a:lnTo>
                <a:lnTo>
                  <a:pt x="1952786" y="2479729"/>
                </a:lnTo>
                <a:lnTo>
                  <a:pt x="1549830" y="2619214"/>
                </a:lnTo>
                <a:lnTo>
                  <a:pt x="2061274" y="2603715"/>
                </a:lnTo>
                <a:lnTo>
                  <a:pt x="1642820" y="2898183"/>
                </a:lnTo>
                <a:lnTo>
                  <a:pt x="2293749" y="2681207"/>
                </a:lnTo>
                <a:lnTo>
                  <a:pt x="2185261" y="3006671"/>
                </a:lnTo>
                <a:lnTo>
                  <a:pt x="2371241" y="2820692"/>
                </a:lnTo>
                <a:lnTo>
                  <a:pt x="2619213" y="5424407"/>
                </a:lnTo>
                <a:lnTo>
                  <a:pt x="2572719" y="2805193"/>
                </a:lnTo>
                <a:lnTo>
                  <a:pt x="2820691" y="2975675"/>
                </a:lnTo>
                <a:lnTo>
                  <a:pt x="2712203" y="2758699"/>
                </a:lnTo>
                <a:lnTo>
                  <a:pt x="2913681" y="2743200"/>
                </a:lnTo>
                <a:lnTo>
                  <a:pt x="2758698" y="2619214"/>
                </a:lnTo>
                <a:lnTo>
                  <a:pt x="5021451" y="2479729"/>
                </a:lnTo>
                <a:lnTo>
                  <a:pt x="2727702" y="2309248"/>
                </a:lnTo>
                <a:lnTo>
                  <a:pt x="3270142" y="2154265"/>
                </a:lnTo>
                <a:lnTo>
                  <a:pt x="2696705" y="2169763"/>
                </a:lnTo>
                <a:lnTo>
                  <a:pt x="2867186" y="1906292"/>
                </a:lnTo>
                <a:lnTo>
                  <a:pt x="2433234" y="2123268"/>
                </a:lnTo>
                <a:lnTo>
                  <a:pt x="2107769" y="0"/>
                </a:lnTo>
                <a:lnTo>
                  <a:pt x="2216257" y="2138766"/>
                </a:lnTo>
                <a:lnTo>
                  <a:pt x="2216257" y="2138766"/>
                </a:lnTo>
              </a:path>
            </a:pathLst>
          </a:custGeom>
          <a:solidFill>
            <a:srgbClr val="FFFF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107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46" b="93333" l="3284" r="89831">
                        <a14:backgroundMark x1="25953" y1="33974" x2="25953" y2="33974"/>
                        <a14:backgroundMark x1="52966" y1="22308" x2="52966" y2="22308"/>
                        <a14:backgroundMark x1="56886" y1="72179" x2="56886" y2="72179"/>
                        <a14:backgroundMark x1="19597" y1="38462" x2="19597" y2="38462"/>
                        <a14:backgroundMark x1="43644" y1="58846" x2="43644" y2="58846"/>
                        <a14:backgroundMark x1="46716" y1="63462" x2="48517" y2="65385"/>
                        <a14:backgroundMark x1="55297" y1="75897" x2="55826" y2="76282"/>
                        <a14:backgroundMark x1="19703" y1="41538" x2="19703" y2="41538"/>
                        <a14:backgroundMark x1="34322" y1="78077" x2="34322" y2="78077"/>
                        <a14:backgroundMark x1="34958" y1="84231" x2="34958" y2="8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29" y="846138"/>
            <a:ext cx="5699177" cy="47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正方形/長方形 9"/>
          <p:cNvSpPr/>
          <p:nvPr/>
        </p:nvSpPr>
        <p:spPr>
          <a:xfrm>
            <a:off x="4582119" y="-229716"/>
            <a:ext cx="4968552" cy="73174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Picture 6" descr="MCj0232605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8163">
            <a:off x="5804214" y="1820197"/>
            <a:ext cx="3011733" cy="342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05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28310" y="0"/>
            <a:ext cx="6300192" cy="6919993"/>
          </a:xfrm>
          <a:solidFill>
            <a:schemeClr val="bg2"/>
          </a:solidFill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4294967295"/>
          </p:nvPr>
        </p:nvSpPr>
        <p:spPr>
          <a:xfrm>
            <a:off x="4043" y="0"/>
            <a:ext cx="3055789" cy="6957392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46" b="93333" l="3284" r="89831">
                        <a14:backgroundMark x1="25953" y1="33974" x2="25953" y2="33974"/>
                        <a14:backgroundMark x1="52966" y1="22308" x2="52966" y2="22308"/>
                        <a14:backgroundMark x1="56886" y1="72179" x2="56886" y2="72179"/>
                        <a14:backgroundMark x1="19597" y1="38462" x2="19597" y2="38462"/>
                        <a14:backgroundMark x1="43644" y1="58846" x2="43644" y2="58846"/>
                        <a14:backgroundMark x1="46716" y1="63462" x2="48517" y2="65385"/>
                        <a14:backgroundMark x1="55297" y1="75897" x2="55826" y2="76282"/>
                        <a14:backgroundMark x1="19703" y1="41538" x2="19703" y2="41538"/>
                        <a14:backgroundMark x1="34322" y1="78077" x2="34322" y2="78077"/>
                        <a14:backgroundMark x1="34958" y1="84231" x2="34958" y2="8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0" y="624563"/>
            <a:ext cx="4371014" cy="538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625752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303" y="2708920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369" y="764704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MCj0232605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0566">
            <a:off x="4125429" y="2584245"/>
            <a:ext cx="2208605" cy="201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233">
            <a:off x="2899453" y="965523"/>
            <a:ext cx="4133132" cy="348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61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28310" y="0"/>
            <a:ext cx="6300192" cy="6919993"/>
          </a:xfrm>
          <a:solidFill>
            <a:schemeClr val="bg2"/>
          </a:solidFill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4294967295"/>
          </p:nvPr>
        </p:nvSpPr>
        <p:spPr>
          <a:xfrm>
            <a:off x="4043" y="0"/>
            <a:ext cx="4495949" cy="6957392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46" b="93333" l="3284" r="89831">
                        <a14:backgroundMark x1="25953" y1="33974" x2="25953" y2="33974"/>
                        <a14:backgroundMark x1="52966" y1="22308" x2="52966" y2="22308"/>
                        <a14:backgroundMark x1="56886" y1="72179" x2="56886" y2="72179"/>
                        <a14:backgroundMark x1="19597" y1="38462" x2="19597" y2="38462"/>
                        <a14:backgroundMark x1="43644" y1="58846" x2="43644" y2="58846"/>
                        <a14:backgroundMark x1="46716" y1="63462" x2="48517" y2="65385"/>
                        <a14:backgroundMark x1="55297" y1="75897" x2="55826" y2="76282"/>
                        <a14:backgroundMark x1="19703" y1="41538" x2="19703" y2="41538"/>
                        <a14:backgroundMark x1="34322" y1="78077" x2="34322" y2="78077"/>
                        <a14:backgroundMark x1="34958" y1="84231" x2="34958" y2="8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6764">
            <a:off x="376358" y="97915"/>
            <a:ext cx="6273903" cy="538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グループ化 9"/>
          <p:cNvGrpSpPr/>
          <p:nvPr/>
        </p:nvGrpSpPr>
        <p:grpSpPr>
          <a:xfrm>
            <a:off x="7175484" y="3153289"/>
            <a:ext cx="1781102" cy="3560695"/>
            <a:chOff x="6444208" y="2708920"/>
            <a:chExt cx="2490343" cy="4149080"/>
          </a:xfrm>
        </p:grpSpPr>
        <p:pic>
          <p:nvPicPr>
            <p:cNvPr id="7" name="Picture 2" descr="クリックすると新しいウィンドウで開きます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4625752"/>
              <a:ext cx="2232248" cy="2232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クリックすると新しいウィンドウで開きます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2303" y="2708920"/>
              <a:ext cx="2232248" cy="2232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43" y="5271755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グループ化 6"/>
          <p:cNvGrpSpPr>
            <a:grpSpLocks/>
          </p:cNvGrpSpPr>
          <p:nvPr/>
        </p:nvGrpSpPr>
        <p:grpSpPr bwMode="auto">
          <a:xfrm rot="493495">
            <a:off x="5549247" y="1041692"/>
            <a:ext cx="3079201" cy="3260711"/>
            <a:chOff x="5448300" y="764704"/>
            <a:chExt cx="4356100" cy="4386308"/>
          </a:xfrm>
        </p:grpSpPr>
        <p:pic>
          <p:nvPicPr>
            <p:cNvPr id="16" name="Picture 6" descr="MCj02326050000[1]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68333">
              <a:off x="6292455" y="2630410"/>
              <a:ext cx="2327751" cy="2520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" descr="クリックすると新しいウィンドウで開きます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8300" y="764704"/>
              <a:ext cx="4356100" cy="435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0199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28310" y="0"/>
            <a:ext cx="6300192" cy="6919993"/>
          </a:xfrm>
          <a:solidFill>
            <a:schemeClr val="bg2"/>
          </a:solidFill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4294967295"/>
          </p:nvPr>
        </p:nvSpPr>
        <p:spPr>
          <a:xfrm>
            <a:off x="4043" y="0"/>
            <a:ext cx="7376269" cy="6957392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46" b="93333" l="3284" r="89831">
                        <a14:backgroundMark x1="25953" y1="33974" x2="25953" y2="33974"/>
                        <a14:backgroundMark x1="52966" y1="22308" x2="52966" y2="22308"/>
                        <a14:backgroundMark x1="56886" y1="72179" x2="56886" y2="72179"/>
                        <a14:backgroundMark x1="19597" y1="38462" x2="19597" y2="38462"/>
                        <a14:backgroundMark x1="43644" y1="58846" x2="43644" y2="58846"/>
                        <a14:backgroundMark x1="46716" y1="63462" x2="48517" y2="65385"/>
                        <a14:backgroundMark x1="55297" y1="75897" x2="55826" y2="76282"/>
                        <a14:backgroundMark x1="19703" y1="41538" x2="19703" y2="41538"/>
                        <a14:backgroundMark x1="34322" y1="78077" x2="34322" y2="78077"/>
                        <a14:backgroundMark x1="34958" y1="84231" x2="34958" y2="8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6764">
            <a:off x="1237695" y="-371235"/>
            <a:ext cx="8574474" cy="735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005" y="1678040"/>
            <a:ext cx="1310467" cy="131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88507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90" y="4823418"/>
            <a:ext cx="1593406" cy="159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グループ化 6"/>
          <p:cNvGrpSpPr>
            <a:grpSpLocks/>
          </p:cNvGrpSpPr>
          <p:nvPr/>
        </p:nvGrpSpPr>
        <p:grpSpPr bwMode="auto">
          <a:xfrm rot="3256762">
            <a:off x="7854479" y="3054835"/>
            <a:ext cx="1931987" cy="1938337"/>
            <a:chOff x="5448300" y="764704"/>
            <a:chExt cx="4356100" cy="4386308"/>
          </a:xfrm>
        </p:grpSpPr>
        <p:pic>
          <p:nvPicPr>
            <p:cNvPr id="15" name="Picture 6" descr="MCj02326050000[1]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68333">
              <a:off x="6292455" y="2630410"/>
              <a:ext cx="2327751" cy="2520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" descr="クリックすると新しいウィンドウで開きます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8300" y="764704"/>
              <a:ext cx="4356100" cy="435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5525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28310" y="0"/>
            <a:ext cx="6300192" cy="6919993"/>
          </a:xfrm>
          <a:solidFill>
            <a:schemeClr val="bg2"/>
          </a:solidFill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4294967295"/>
          </p:nvPr>
        </p:nvSpPr>
        <p:spPr>
          <a:xfrm>
            <a:off x="4043" y="0"/>
            <a:ext cx="9139957" cy="6957392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Picture 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887416"/>
            <a:ext cx="1835696" cy="183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73424"/>
            <a:ext cx="1835696" cy="183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789040"/>
            <a:ext cx="1835696" cy="183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1533125" y="1052736"/>
            <a:ext cx="5760640" cy="57606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4210095" y="0"/>
            <a:ext cx="655317" cy="580526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46" b="93333" l="3284" r="89831">
                        <a14:backgroundMark x1="25953" y1="33974" x2="25953" y2="33974"/>
                        <a14:backgroundMark x1="52966" y1="22308" x2="52966" y2="22308"/>
                        <a14:backgroundMark x1="56886" y1="72179" x2="56886" y2="72179"/>
                        <a14:backgroundMark x1="19597" y1="38462" x2="19597" y2="38462"/>
                        <a14:backgroundMark x1="43644" y1="58846" x2="43644" y2="58846"/>
                        <a14:backgroundMark x1="46716" y1="63462" x2="48517" y2="65385"/>
                        <a14:backgroundMark x1="55297" y1="75897" x2="55826" y2="76282"/>
                        <a14:backgroundMark x1="19703" y1="41538" x2="19703" y2="41538"/>
                        <a14:backgroundMark x1="34322" y1="78077" x2="34322" y2="78077"/>
                        <a14:backgroundMark x1="34958" y1="84231" x2="34958" y2="8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2422">
            <a:off x="1992981" y="-407037"/>
            <a:ext cx="6676615" cy="572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グループ化 10"/>
          <p:cNvGrpSpPr>
            <a:grpSpLocks/>
          </p:cNvGrpSpPr>
          <p:nvPr/>
        </p:nvGrpSpPr>
        <p:grpSpPr bwMode="auto">
          <a:xfrm rot="3256762">
            <a:off x="6564713" y="269969"/>
            <a:ext cx="3271838" cy="3702050"/>
            <a:chOff x="5448300" y="764704"/>
            <a:chExt cx="4356100" cy="4386308"/>
          </a:xfrm>
        </p:grpSpPr>
        <p:pic>
          <p:nvPicPr>
            <p:cNvPr id="12" name="Picture 6" descr="MCj02326050000[1]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68333">
              <a:off x="6292455" y="2630410"/>
              <a:ext cx="2327751" cy="2520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" descr="クリックすると新しいウィンドウで開きます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8300" y="764704"/>
              <a:ext cx="4356100" cy="435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9281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52425" y="263525"/>
            <a:ext cx="8439150" cy="6330950"/>
          </a:xfrm>
          <a:solidFill>
            <a:srgbClr val="FFCCFF"/>
          </a:solidFill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27651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62000" y="2751138"/>
            <a:ext cx="7620000" cy="1355725"/>
          </a:xfrm>
        </p:spPr>
        <p:txBody>
          <a:bodyPr/>
          <a:lstStyle/>
          <a:p>
            <a:pPr eaLnBrk="1" hangingPunct="1"/>
            <a:r>
              <a:rPr lang="ja-JP" altLang="en-US" sz="11500" smtClean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７つの</a:t>
            </a:r>
            <a:r>
              <a:rPr lang="en-US" altLang="ja-JP" sz="11500" smtClean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/>
            </a:r>
            <a:br>
              <a:rPr lang="en-US" altLang="ja-JP" sz="11500" smtClean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</a:br>
            <a:r>
              <a:rPr lang="ja-JP" altLang="en-US" sz="11500" smtClean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しゅくふく</a:t>
            </a:r>
          </a:p>
        </p:txBody>
      </p:sp>
    </p:spTree>
    <p:extLst>
      <p:ext uri="{BB962C8B-B14F-4D97-AF65-F5344CB8AC3E}">
        <p14:creationId xmlns:p14="http://schemas.microsoft.com/office/powerpoint/2010/main" val="193676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772400" cy="720080"/>
          </a:xfrm>
        </p:spPr>
        <p:txBody>
          <a:bodyPr>
            <a:normAutofit/>
          </a:bodyPr>
          <a:lstStyle/>
          <a:p>
            <a:r>
              <a:rPr lang="en-US" altLang="ja-JP" sz="40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Ⅰ</a:t>
            </a:r>
            <a:r>
              <a:rPr lang="ja-JP" altLang="en-US" sz="40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ペテロ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</a:t>
            </a:r>
            <a:r>
              <a:rPr lang="ja-JP" altLang="en-US" sz="40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しょう９せつ</a:t>
            </a:r>
            <a:endParaRPr kumimoji="1" lang="ja-JP" altLang="en-US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51520" y="1556792"/>
            <a:ext cx="8640960" cy="5616624"/>
          </a:xfrm>
        </p:spPr>
        <p:txBody>
          <a:bodyPr>
            <a:noAutofit/>
          </a:bodyPr>
          <a:lstStyle/>
          <a:p>
            <a:pPr algn="l"/>
            <a:r>
              <a:rPr lang="ja-JP" altLang="en-US" sz="3600" dirty="0" smtClean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しかし、あなたがたは、えらばれたしゅぞく、</a:t>
            </a:r>
            <a:endParaRPr lang="en-US" altLang="ja-JP" sz="3600" dirty="0" smtClean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l"/>
            <a:r>
              <a:rPr lang="ja-JP" altLang="en-US" sz="3600" dirty="0" smtClean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おうであるさいし、</a:t>
            </a:r>
            <a:r>
              <a:rPr lang="ja-JP" altLang="en-US" sz="3600" dirty="0" err="1" smtClean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せいな</a:t>
            </a:r>
            <a:r>
              <a:rPr lang="ja-JP" altLang="en-US" sz="3600" dirty="0" smtClean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るこくみん、</a:t>
            </a:r>
            <a:endParaRPr lang="en-US" altLang="ja-JP" sz="3600" dirty="0" smtClean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l"/>
            <a:r>
              <a:rPr lang="ja-JP" altLang="en-US" sz="3600" dirty="0" smtClean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かみのしょゆうとされたたみです。</a:t>
            </a:r>
            <a:endParaRPr lang="en-US" altLang="ja-JP" sz="3600" dirty="0" smtClean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l"/>
            <a:r>
              <a:rPr lang="ja-JP" altLang="en-US" sz="3600" dirty="0" smtClean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それは、あなたがたを、やみのなかから、ごじぶんのおどろくべきひかりのなかに</a:t>
            </a:r>
            <a:endParaRPr lang="en-US" altLang="ja-JP" sz="3600" dirty="0" smtClean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l"/>
            <a:r>
              <a:rPr lang="ja-JP" altLang="en-US" sz="3600" dirty="0" smtClean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まねいてくださったかたのすばらしいみわざを、あなたがたがのべつたえるためなのです。</a:t>
            </a:r>
            <a:br>
              <a:rPr lang="ja-JP" altLang="en-US" sz="3600" dirty="0" smtClean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</a:br>
            <a:endParaRPr kumimoji="1" lang="ja-JP" altLang="en-US" sz="36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017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sz="5539"/>
              <a:t>かみのこども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28676" name="Picture 4" descr="gospic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8" y="1711325"/>
            <a:ext cx="6546850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65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81038" y="635001"/>
            <a:ext cx="7710562" cy="119380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sz="5539" dirty="0"/>
              <a:t>せいれいのみちびき</a:t>
            </a:r>
          </a:p>
        </p:txBody>
      </p:sp>
      <p:pic>
        <p:nvPicPr>
          <p:cNvPr id="30723" name="Picture 3" descr="gospic9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38" y="2279650"/>
            <a:ext cx="4464051" cy="333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252663"/>
            <a:ext cx="4119562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タイトル 1"/>
          <p:cNvSpPr txBox="1">
            <a:spLocks/>
          </p:cNvSpPr>
          <p:nvPr/>
        </p:nvSpPr>
        <p:spPr bwMode="auto">
          <a:xfrm>
            <a:off x="236538" y="548957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ja-JP" altLang="en-US" sz="6000">
                <a:solidFill>
                  <a:schemeClr val="tx2"/>
                </a:solidFill>
              </a:rPr>
              <a:t>れいはい</a:t>
            </a:r>
          </a:p>
        </p:txBody>
      </p:sp>
    </p:spTree>
    <p:extLst>
      <p:ext uri="{BB962C8B-B14F-4D97-AF65-F5344CB8AC3E}">
        <p14:creationId xmlns:p14="http://schemas.microsoft.com/office/powerpoint/2010/main" val="15550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gospic9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5963" y="2298700"/>
            <a:ext cx="3789362" cy="298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1" name="Picture 5" descr="gospic93"/>
          <p:cNvPicPr>
            <a:picLocks noGrp="1" noChangeAspect="1" noChangeArrowheads="1"/>
          </p:cNvPicPr>
          <p:nvPr>
            <p:ph type="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7113" y="2233613"/>
            <a:ext cx="3724275" cy="2924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2" name="WordArt 7"/>
          <p:cNvSpPr>
            <a:spLocks noChangeArrowheads="1" noChangeShapeType="1" noTextEdit="1"/>
          </p:cNvSpPr>
          <p:nvPr/>
        </p:nvSpPr>
        <p:spPr bwMode="auto">
          <a:xfrm>
            <a:off x="2312988" y="903288"/>
            <a:ext cx="4718050" cy="798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ja-JP" altLang="en-US" sz="3323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いのりのこたえ</a:t>
            </a:r>
          </a:p>
        </p:txBody>
      </p:sp>
      <p:sp>
        <p:nvSpPr>
          <p:cNvPr id="37893" name="Rectangle 8"/>
          <p:cNvSpPr>
            <a:spLocks noChangeArrowheads="1"/>
          </p:cNvSpPr>
          <p:nvPr/>
        </p:nvSpPr>
        <p:spPr bwMode="auto">
          <a:xfrm>
            <a:off x="650875" y="5489575"/>
            <a:ext cx="4054475" cy="8636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2585" dirty="0">
                <a:solidFill>
                  <a:schemeClr val="bg1"/>
                </a:solidFill>
              </a:rPr>
              <a:t>みことばをにぎっていのる</a:t>
            </a:r>
          </a:p>
        </p:txBody>
      </p:sp>
      <p:sp>
        <p:nvSpPr>
          <p:cNvPr id="37894" name="Rectangle 9"/>
          <p:cNvSpPr>
            <a:spLocks noChangeArrowheads="1"/>
          </p:cNvSpPr>
          <p:nvPr/>
        </p:nvSpPr>
        <p:spPr bwMode="auto">
          <a:xfrm>
            <a:off x="5038725" y="5489575"/>
            <a:ext cx="3389313" cy="7969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3692">
                <a:solidFill>
                  <a:schemeClr val="bg1"/>
                </a:solidFill>
              </a:rPr>
              <a:t>さんび</a:t>
            </a:r>
          </a:p>
        </p:txBody>
      </p:sp>
    </p:spTree>
    <p:extLst>
      <p:ext uri="{BB962C8B-B14F-4D97-AF65-F5344CB8AC3E}">
        <p14:creationId xmlns:p14="http://schemas.microsoft.com/office/powerpoint/2010/main" val="273491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WordArt 7"/>
          <p:cNvSpPr>
            <a:spLocks noChangeArrowheads="1" noChangeShapeType="1" noTextEdit="1"/>
          </p:cNvSpPr>
          <p:nvPr/>
        </p:nvSpPr>
        <p:spPr bwMode="auto">
          <a:xfrm>
            <a:off x="2371725" y="688975"/>
            <a:ext cx="4718050" cy="7985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ja-JP" altLang="en-US" sz="3323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てんしのまもり</a:t>
            </a:r>
          </a:p>
        </p:txBody>
      </p:sp>
      <p:pic>
        <p:nvPicPr>
          <p:cNvPr id="34819" name="Picture 3" descr="gospic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613" y="2520950"/>
            <a:ext cx="5459412" cy="407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2" descr="MCj04261320000[1]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9350" y="1487488"/>
            <a:ext cx="2914650" cy="290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1" name="Picture 2" descr="MCj0426132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5900"/>
            <a:ext cx="2917825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56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52" name="Object 12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9377363" y="3694113"/>
          <a:ext cx="2330450" cy="2640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Photo Editor 写真" r:id="rId4" imgW="1203810" imgH="1364098" progId="MSPhotoEd.3">
                  <p:embed/>
                </p:oleObj>
              </mc:Choice>
              <mc:Fallback>
                <p:oleObj name="Photo Editor 写真" r:id="rId4" imgW="1203810" imgH="1364098" progId="MSPhotoEd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7363" y="3694113"/>
                        <a:ext cx="2330450" cy="2640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sz="4985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サタンをしばるちから</a:t>
            </a:r>
          </a:p>
        </p:txBody>
      </p:sp>
      <p:graphicFrame>
        <p:nvGraphicFramePr>
          <p:cNvPr id="35848" name="Object 8"/>
          <p:cNvGraphicFramePr>
            <a:graphicFrameLocks noGrp="1" noChangeAspect="1"/>
          </p:cNvGraphicFramePr>
          <p:nvPr>
            <p:ph sz="half" idx="1"/>
          </p:nvPr>
        </p:nvGraphicFramePr>
        <p:xfrm>
          <a:off x="9377363" y="263525"/>
          <a:ext cx="2387600" cy="328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Photo Editor 写真" r:id="rId6" imgW="1120237" imgH="1539373" progId="MSPhotoEd.3">
                  <p:embed/>
                </p:oleObj>
              </mc:Choice>
              <mc:Fallback>
                <p:oleObj name="Photo Editor 写真" r:id="rId6" imgW="1120237" imgH="1539373" progId="MSPhotoEd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7363" y="263525"/>
                        <a:ext cx="2387600" cy="328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5" name="Object 10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915988" y="1616075"/>
          <a:ext cx="4664075" cy="497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Photo Editor 写真" r:id="rId8" imgW="1813717" imgH="1935238" progId="MSPhotoEd.3">
                  <p:embed/>
                </p:oleObj>
              </mc:Choice>
              <mc:Fallback>
                <p:oleObj name="Photo Editor 写真" r:id="rId8" imgW="1813717" imgH="1935238" progId="MSPhotoEd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8" y="1616075"/>
                        <a:ext cx="4664075" cy="497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014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03 -0.00902 L -0.40573 -0.009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094 -0.16278 C -0.45261 -0.26128 -0.44132 -0.35515 -0.41858 -0.35515 C -0.39289 -0.35515 -0.38403 -0.26128 -0.3757 -0.16278 C -0.36424 -0.05342 -0.35591 0.05595 -0.32726 0.05595 C -0.30157 0.05595 -0.29323 -0.05342 -0.28178 -0.16278 C -0.27639 -0.26128 -0.26511 -0.35515 -0.23941 -0.35515 C -0.21667 -0.35515 -0.20521 -0.26128 -0.19636 -0.16278 C -0.18803 -0.05342 -0.17657 0.05595 -0.15105 0.05595 C -0.12535 0.05595 -0.10556 -0.16278 -0.10556 -0.16185 C -0.09723 -0.26128 -0.0882 -0.35515 -0.06303 -0.35515 C -0.0375 -0.35515 -0.02848 -0.26128 -0.02014 -0.16278 C -0.00886 -0.05342 -0.00035 0.05595 0.02829 0.05595 C 0.05399 0.05595 0.06232 -0.05342 0.07065 -0.16278 C 0.08211 -0.26128 0.09045 -0.35515 0.11615 -0.35515 C 0.13889 -0.35515 0.15018 -0.26128 0.15903 -0.16278 C 0.16754 -0.05342 0.17882 0.05595 0.20452 0.05595 C 0.23021 0.05595 0.23855 -0.05342 0.25001 -0.16278 " pathEditMode="relative" rAng="0" ptsTypes="fffffffffffffffff">
                                      <p:cBhvr>
                                        <p:cTn id="10" dur="20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38" y="13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03 -0.59237 C -0.06511 -0.61018 -0.08646 -0.62775 -0.09375 -0.62775 C -0.1408 -0.62775 -0.18924 -0.34983 -0.18924 -0.07191 C -0.18924 -0.21226 -0.21337 -0.34983 -0.23629 -0.34983 C -0.26042 -0.34983 -0.28334 -0.20972 -0.28334 -0.07191 C -0.28334 -0.14105 -0.29549 -0.21226 -0.30747 -0.21226 C -0.31962 -0.21226 -0.33178 -0.14313 -0.33178 -0.07191 C -0.33178 -0.10752 -0.33785 -0.14105 -0.34375 -0.14105 C -0.34983 -0.14105 -0.35591 -0.10567 -0.35591 -0.07191 C -0.35591 -0.08972 -0.35903 -0.10752 -0.36198 -0.10752 C -0.36355 -0.10752 -0.36806 -0.08972 -0.36806 -0.07191 C -0.36806 -0.08093 -0.36962 -0.08972 -0.37119 -0.08972 C -0.37119 -0.09203 -0.37431 -0.08093 -0.37431 -0.07191 C -0.37431 -0.07677 -0.37431 -0.08093 -0.37587 -0.08093 C -0.37587 -0.07862 -0.37744 -0.07631 -0.37744 -0.07191 C -0.37744 -0.07446 -0.37744 -0.07677 -0.37744 -0.07862 C -0.379 -0.07862 -0.379 -0.07631 -0.379 -0.07399 C -0.38056 -0.07399 -0.38056 -0.07631 -0.38056 -0.07862 C -0.38212 -0.07862 -0.38212 -0.07631 -0.38212 -0.07399 " pathEditMode="relative" rAng="0" ptsTypes="fffffffffffffffffff">
                                      <p:cBhvr>
                                        <p:cTn id="14" dur="20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63" y="24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598 -0.07191 L -0.47674 0.05988 L -0.43976 -0.07191 L -0.40053 0.05988 L -0.36129 -0.07191 L -0.32448 0.05988 L -0.28525 -0.07191 L -0.24827 0.05988 L -0.20886 -0.07191 L -0.16962 0.05988 L -0.13264 -0.07191 L -0.09341 0.05988 L -0.0566 -0.07191 L -0.01737 0.05988 L 0.02187 -0.07191 L 0.05885 0.05988 L 0.09826 -0.07191 " pathEditMode="relative" rAng="0" ptsTypes="FFFFFFFFFFFFFFFFF">
                                      <p:cBhvr>
                                        <p:cTn id="18" dur="20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2" y="6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.00601 C -0.00834 -0.00763 -0.03733 -0.02127 -0.0474 -0.02127 C -0.11163 -0.02127 -0.17761 0.19353 -0.17761 0.40832 C -0.17761 0.29988 -0.21059 0.19353 -0.24184 0.19353 C -0.27483 0.19353 -0.30608 0.30173 -0.30608 0.40832 C -0.30608 0.35491 -0.32257 0.29988 -0.33907 0.29988 C -0.35556 0.29988 -0.37205 0.35329 -0.37205 0.40832 C -0.37205 0.38081 -0.38021 0.35491 -0.38854 0.35491 C -0.3967 0.35491 -0.40504 0.3822 -0.40504 0.40832 C -0.40504 0.39445 -0.40938 0.38081 -0.4132 0.38081 C -0.41545 0.38081 -0.42153 0.39445 -0.42153 0.40832 C -0.42153 0.40139 -0.42361 0.39445 -0.42587 0.39445 C -0.42587 0.3926 -0.43021 0.40139 -0.43021 0.40832 C -0.43021 0.40462 -0.43021 0.40139 -0.43229 0.40139 C -0.43229 0.40324 -0.43438 0.40486 -0.43438 0.40832 C -0.43438 0.40647 -0.43438 0.40462 -0.43438 0.40324 C -0.43663 0.40324 -0.43663 0.40486 -0.43663 0.4067 C -0.43872 0.4067 -0.43872 0.40486 -0.43872 0.40324 C -0.4408 0.40324 -0.4408 0.40486 -0.4408 0.4067 " pathEditMode="relative" rAng="0" ptsTypes="fffffffffffffffffff">
                                      <p:cBhvr>
                                        <p:cTn id="22" dur="2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49" y="187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260350"/>
            <a:ext cx="7383462" cy="1193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6092" dirty="0" err="1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てん</a:t>
            </a:r>
            <a:r>
              <a:rPr lang="ja-JP" altLang="en-US" sz="6092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ごくのしみんけん</a:t>
            </a:r>
          </a:p>
        </p:txBody>
      </p:sp>
      <p:pic>
        <p:nvPicPr>
          <p:cNvPr id="37891" name="Picture 4" descr="gospic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633538"/>
            <a:ext cx="5916613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089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784225" y="609600"/>
            <a:ext cx="7596188" cy="10556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5539" dirty="0" err="1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せか</a:t>
            </a:r>
            <a:r>
              <a:rPr lang="ja-JP" altLang="en-US" sz="5539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いふくいんかの</a:t>
            </a:r>
            <a:r>
              <a:rPr lang="en-US" altLang="ja-JP" sz="5539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/>
            </a:r>
            <a:br>
              <a:rPr lang="en-US" altLang="ja-JP" sz="5539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</a:br>
            <a:r>
              <a:rPr lang="ja-JP" altLang="en-US" sz="5539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しゅやく</a:t>
            </a:r>
          </a:p>
        </p:txBody>
      </p:sp>
      <p:pic>
        <p:nvPicPr>
          <p:cNvPr id="39939" name="Picture 5" descr="gospic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1900238"/>
            <a:ext cx="4052888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9" descr="MCj04187920000[1]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3838" y="1766888"/>
            <a:ext cx="2847975" cy="403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1" name="Line 10"/>
          <p:cNvSpPr>
            <a:spLocks noChangeShapeType="1"/>
          </p:cNvSpPr>
          <p:nvPr/>
        </p:nvSpPr>
        <p:spPr bwMode="auto">
          <a:xfrm>
            <a:off x="6499225" y="2830513"/>
            <a:ext cx="0" cy="93186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9942" name="Line 11"/>
          <p:cNvSpPr>
            <a:spLocks noChangeShapeType="1"/>
          </p:cNvSpPr>
          <p:nvPr/>
        </p:nvSpPr>
        <p:spPr bwMode="auto">
          <a:xfrm>
            <a:off x="6100763" y="3095625"/>
            <a:ext cx="73025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3137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632200"/>
            <a:ext cx="2733675" cy="32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3" y="3513138"/>
            <a:ext cx="2168525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3704">
            <a:off x="4645025" y="5272088"/>
            <a:ext cx="2325688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373063"/>
            <a:ext cx="3402013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225" y="1643063"/>
            <a:ext cx="2168525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2A2935B.wma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238" y="26558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E8952359.wma">
            <a:hlinkClick r:id="" action="ppaction://media"/>
          </p:cNvPr>
          <p:cNvPicPr>
            <a:picLocks noChangeAspect="1"/>
          </p:cNvPicPr>
          <p:nvPr>
            <a:audioFile r:link="rId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5" y="34305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25F844BC.wma">
            <a:hlinkClick r:id="" action="ppaction://media"/>
          </p:cNvPr>
          <p:cNvPicPr>
            <a:picLocks noChangeAspect="1"/>
          </p:cNvPicPr>
          <p:nvPr>
            <a:audioFile r:link="rId3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813" y="692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17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7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7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7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26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696" y="0"/>
            <a:ext cx="11887604" cy="668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149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404781" y="5949280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覚せい剤取締法違反（所持）容疑で東京都練馬区立光が丘第２中学の副校長高橋三郎容疑者（５３）が逮捕</a:t>
            </a:r>
            <a:endParaRPr lang="ja-JP" altLang="en-US" dirty="0"/>
          </a:p>
        </p:txBody>
      </p:sp>
      <p:pic>
        <p:nvPicPr>
          <p:cNvPr id="1026" name="Picture 2" descr="http://ord.yahoo.co.jp/o/image/SIG=12k2m18ll/EXP=1399818524;_ylc=X3IDMgRmc3QDMARpZHgDMARvaWQDQU5kOUdjUjVFV2JNNlFIXy1PM1UyMzZ1NE0wYldNNVRGZHBpR2Jramd6bllnd0lDM2tHVGZjZm9USzg2WWFVBHADNXFDaDZaVzNJT09BZ09pbW11bUdrdVdKcEEtLQRwb3MDMTYEc2VjA3NodwRzbGsDcmk-/**http%3a/img.47news.jp/PN/200907/PN2009072201000322.-.-.CI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40" y="404664"/>
            <a:ext cx="3960440" cy="429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86805"/>
            <a:ext cx="609600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88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050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9" y="0"/>
            <a:ext cx="67818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5" y="3573016"/>
            <a:ext cx="6408712" cy="334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472" y="260647"/>
            <a:ext cx="22860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57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488" y="147638"/>
            <a:ext cx="4000500" cy="672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7"/>
          <a:stretch>
            <a:fillRect/>
          </a:stretch>
        </p:blipFill>
        <p:spPr bwMode="auto">
          <a:xfrm>
            <a:off x="-4763" y="-9525"/>
            <a:ext cx="9144001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승리1.mp3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938" y="1960563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>
            <a:extLst>
              <a:ext uri="{FF2B5EF4-FFF2-40B4-BE49-F238E27FC236}"/>
            </a:extLst>
          </p:cNvPr>
          <p:cNvSpPr/>
          <p:nvPr/>
        </p:nvSpPr>
        <p:spPr>
          <a:xfrm>
            <a:off x="1211263" y="3789363"/>
            <a:ext cx="6135687" cy="3416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ja-JP" alt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ふっかつされた</a:t>
            </a:r>
            <a:endParaRPr lang="en-US" altLang="ja-JP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 eaLnBrk="1" hangingPunct="1">
              <a:defRPr/>
            </a:pPr>
            <a:r>
              <a:rPr lang="ja-JP" alt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イエスキリスト</a:t>
            </a:r>
            <a:endParaRPr lang="en-US" altLang="ja-JP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 eaLnBrk="1" hangingPunct="1">
              <a:defRPr/>
            </a:pPr>
            <a:endParaRPr lang="en-US" altLang="ja-JP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58310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604" y="3861048"/>
            <a:ext cx="2978857" cy="259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6" name="Rectangle 1"/>
          <p:cNvSpPr>
            <a:spLocks/>
          </p:cNvSpPr>
          <p:nvPr/>
        </p:nvSpPr>
        <p:spPr bwMode="auto">
          <a:xfrm>
            <a:off x="6301012" y="390674"/>
            <a:ext cx="2251397" cy="102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kumimoji="0" lang="ja-JP" altLang="en-US" sz="6700">
                <a:solidFill>
                  <a:srgbClr val="D90B00"/>
                </a:solidFill>
                <a:latin typeface="ＭＳ Ｐゴシック" pitchFamily="50" charset="-128"/>
                <a:ea typeface="ＭＳ Ｐゴシック" pitchFamily="50" charset="-128"/>
                <a:sym typeface="헤움호두까끼182"/>
              </a:rPr>
              <a:t>サタン</a:t>
            </a:r>
            <a:endParaRPr kumimoji="0" lang="ko-KR" altLang="en-US" sz="6700">
              <a:solidFill>
                <a:srgbClr val="D90B00"/>
              </a:solidFill>
              <a:latin typeface="ＭＳ Ｐゴシック" pitchFamily="50" charset="-128"/>
              <a:ea typeface="HY헤드라인M" pitchFamily="18" charset="-127"/>
              <a:sym typeface="헤움호두까끼182"/>
            </a:endParaRPr>
          </a:p>
        </p:txBody>
      </p:sp>
      <p:pic>
        <p:nvPicPr>
          <p:cNvPr id="67588" name="폭ᄇ3062.mo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167" y="1504653"/>
            <a:ext cx="473273" cy="47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2331640"/>
            <a:ext cx="4345409" cy="723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2611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16000" decel="16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8 -0.79792 L 8.33333E-7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524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885" fill="hold"/>
                                        <p:tgtEl>
                                          <p:spTgt spid="675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58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/>
          </p:cNvSpPr>
          <p:nvPr/>
        </p:nvSpPr>
        <p:spPr bwMode="auto">
          <a:xfrm>
            <a:off x="7112497" y="401836"/>
            <a:ext cx="171338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kumimoji="0" lang="ja-JP" altLang="en-US" sz="6700">
                <a:solidFill>
                  <a:srgbClr val="D90B00"/>
                </a:solidFill>
                <a:latin typeface="ＭＳ Ｐゴシック" pitchFamily="50" charset="-128"/>
                <a:ea typeface="ＭＳ Ｐゴシック" pitchFamily="50" charset="-128"/>
                <a:sym typeface="헤움호두까끼182"/>
              </a:rPr>
              <a:t>つみ</a:t>
            </a:r>
            <a:endParaRPr kumimoji="0" lang="ko-KR" altLang="en-US" sz="6700">
              <a:solidFill>
                <a:srgbClr val="D90B00"/>
              </a:solidFill>
              <a:latin typeface="ＭＳ Ｐゴシック" pitchFamily="50" charset="-128"/>
              <a:ea typeface="HY헤드라인M" pitchFamily="18" charset="-127"/>
              <a:sym typeface="헤움호두까끼182"/>
            </a:endParaRPr>
          </a:p>
        </p:txBody>
      </p:sp>
      <p:pic>
        <p:nvPicPr>
          <p:cNvPr id="65540" name="폭ᄇ2999.mo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1732" y="1009055"/>
            <a:ext cx="473273" cy="47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16" y="620688"/>
            <a:ext cx="8430345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ハート 1"/>
          <p:cNvSpPr/>
          <p:nvPr/>
        </p:nvSpPr>
        <p:spPr>
          <a:xfrm>
            <a:off x="1043608" y="3789040"/>
            <a:ext cx="3553092" cy="2520280"/>
          </a:xfrm>
          <a:prstGeom prst="hear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200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54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ホライズン">
  <a:themeElements>
    <a:clrScheme name="ホライズン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ホライズン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ホライズン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56</TotalTime>
  <Words>277</Words>
  <Application>Microsoft Office PowerPoint</Application>
  <PresentationFormat>画面に合わせる (4:3)</PresentationFormat>
  <Paragraphs>48</Paragraphs>
  <Slides>26</Slides>
  <Notes>12</Notes>
  <HiddenSlides>0</HiddenSlides>
  <MMClips>6</MMClips>
  <ScaleCrop>false</ScaleCrop>
  <HeadingPairs>
    <vt:vector size="8" baseType="variant">
      <vt:variant>
        <vt:lpstr>使用されているフォント</vt:lpstr>
      </vt:variant>
      <vt:variant>
        <vt:i4>18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46" baseType="lpstr">
      <vt:lpstr>Gulim</vt:lpstr>
      <vt:lpstr>Gulim</vt:lpstr>
      <vt:lpstr>HGP創英角ｺﾞｼｯｸUB</vt:lpstr>
      <vt:lpstr>HGP創英角ﾎﾟｯﾌﾟ体</vt:lpstr>
      <vt:lpstr>HGS創英角ﾎﾟｯﾌﾟ体</vt:lpstr>
      <vt:lpstr>HGｺﾞｼｯｸM</vt:lpstr>
      <vt:lpstr>HG創英角ｺﾞｼｯｸUB</vt:lpstr>
      <vt:lpstr>HG創英角ﾎﾟｯﾌﾟ体</vt:lpstr>
      <vt:lpstr>ＭＳ Ｐゴシック</vt:lpstr>
      <vt:lpstr>Arial</vt:lpstr>
      <vt:lpstr>Arial Narrow</vt:lpstr>
      <vt:lpstr>Calibri</vt:lpstr>
      <vt:lpstr>Gill Sans</vt:lpstr>
      <vt:lpstr>HY견고딕</vt:lpstr>
      <vt:lpstr>HY헤드라인M</vt:lpstr>
      <vt:lpstr>Lucida Grande</vt:lpstr>
      <vt:lpstr>ヒラギノ角ゴ ProN W3</vt:lpstr>
      <vt:lpstr>헤움호두까끼182</vt:lpstr>
      <vt:lpstr>ホライズン</vt:lpstr>
      <vt:lpstr>Photo Editor 写真</vt:lpstr>
      <vt:lpstr>サタンのくにから すくだす レムナント</vt:lpstr>
      <vt:lpstr>Ⅰペテロ２しょう９せつ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この イエスキリストが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７つの しゅくふく</vt:lpstr>
      <vt:lpstr>かみのこども</vt:lpstr>
      <vt:lpstr>せいれいのみちびき</vt:lpstr>
      <vt:lpstr>PowerPoint プレゼンテーション</vt:lpstr>
      <vt:lpstr>PowerPoint プレゼンテーション</vt:lpstr>
      <vt:lpstr>サタンをしばるちから</vt:lpstr>
      <vt:lpstr>てんごくのしみんけん</vt:lpstr>
      <vt:lpstr>せかいふくいんかの しゅやく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サタンのくにを くだくレムナント</dc:title>
  <dc:creator>miki</dc:creator>
  <cp:lastModifiedBy>鶴見 三基也</cp:lastModifiedBy>
  <cp:revision>15</cp:revision>
  <dcterms:created xsi:type="dcterms:W3CDTF">2014-05-10T14:26:09Z</dcterms:created>
  <dcterms:modified xsi:type="dcterms:W3CDTF">2020-04-03T01:05:29Z</dcterms:modified>
</cp:coreProperties>
</file>