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9" r:id="rId2"/>
    <p:sldId id="277" r:id="rId3"/>
    <p:sldId id="260" r:id="rId4"/>
    <p:sldId id="257" r:id="rId5"/>
    <p:sldId id="258" r:id="rId6"/>
    <p:sldId id="256" r:id="rId7"/>
    <p:sldId id="265" r:id="rId8"/>
    <p:sldId id="263" r:id="rId9"/>
    <p:sldId id="261" r:id="rId10"/>
    <p:sldId id="264" r:id="rId11"/>
    <p:sldId id="266" r:id="rId12"/>
    <p:sldId id="273" r:id="rId13"/>
    <p:sldId id="274" r:id="rId14"/>
    <p:sldId id="272" r:id="rId15"/>
    <p:sldId id="278" r:id="rId16"/>
    <p:sldId id="267" r:id="rId17"/>
    <p:sldId id="268" r:id="rId18"/>
    <p:sldId id="269" r:id="rId19"/>
    <p:sldId id="270" r:id="rId20"/>
    <p:sldId id="276" r:id="rId21"/>
    <p:sldId id="271" r:id="rId22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2508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C9977-9583-45D3-B7C5-68225A4FD48B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028BC-4065-4893-A913-BC2DCF068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80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最後まで滅びの中にに引っ張っていくサタン</a:t>
            </a:r>
            <a:endParaRPr lang="ko-KR" altLang="en-US" sz="2200" smtClean="0">
              <a:latin typeface="Lucida Grande"/>
              <a:ea typeface="Gulim" panose="020B0600000101010101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77190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0084858-762B-4D69-9A02-FEFD05A87C11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15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7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83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51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029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>
            <a:extLst>
              <a:ext uri="{FF2B5EF4-FFF2-40B4-BE49-F238E27FC236}"/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035550" y="3938589"/>
            <a:ext cx="437515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9DE6-2919-4A0D-9160-D96B1702E0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52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62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34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87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76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47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23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53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79EA-115D-4F6F-877D-2DE1F54C2CE5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70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679EA-115D-4F6F-877D-2DE1F54C2CE5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8E280-24E1-4A4C-BA67-75FF62370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98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35526" y="1958975"/>
            <a:ext cx="823494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サタンにてきい</a:t>
            </a:r>
            <a:r>
              <a:rPr lang="ja-JP" altLang="en-US" sz="8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</a:t>
            </a:r>
            <a:endParaRPr lang="en-US" altLang="ja-JP" sz="8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ひとにはゆるしを</a:t>
            </a:r>
            <a:endParaRPr lang="ja-JP" alt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7" y="2675731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ほんとうの</a:t>
            </a:r>
            <a:r>
              <a:rPr kumimoji="1" lang="ja-JP" altLang="en-US" sz="7200" dirty="0" err="1" smtClean="0"/>
              <a:t>てきは</a:t>
            </a:r>
            <a:r>
              <a:rPr kumimoji="1" lang="en-US" altLang="ja-JP" sz="7200" dirty="0" smtClean="0"/>
              <a:t/>
            </a:r>
            <a:br>
              <a:rPr kumimoji="1"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ひとでなく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サタン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3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15" name="Rectangle 1"/>
          <p:cNvSpPr>
            <a:spLocks/>
          </p:cNvSpPr>
          <p:nvPr/>
        </p:nvSpPr>
        <p:spPr bwMode="auto">
          <a:xfrm>
            <a:off x="6681789" y="390525"/>
            <a:ext cx="2251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6700">
                <a:solidFill>
                  <a:srgbClr val="D90B00"/>
                </a:solidFill>
                <a:latin typeface="ＭＳ Ｐゴシック" panose="020B0600070205080204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1" y="544513"/>
            <a:ext cx="5768975" cy="5581650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00BB230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38" y="1504951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-192088"/>
            <a:ext cx="4344988" cy="72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234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ヒステリックに子供を叱るお母さんのイラスト（躾） | かわいいフリ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365127"/>
            <a:ext cx="110775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dglxasset[4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-479425"/>
            <a:ext cx="2914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6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ヒステリックに子供を叱るお母さんのイラスト（躾） | かわいいフリ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1385" y="-5903077"/>
            <a:ext cx="24289900" cy="127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0" y="0"/>
            <a:ext cx="3265714" cy="2841171"/>
          </a:xfrm>
          <a:prstGeom prst="wedgeRoundRectCallout">
            <a:avLst>
              <a:gd name="adj1" fmla="val 85746"/>
              <a:gd name="adj2" fmla="val 360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chemeClr val="tx1"/>
                </a:solidFill>
              </a:rPr>
              <a:t>イエスキリストの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</a:rPr>
              <a:t>名</a:t>
            </a:r>
            <a:r>
              <a:rPr lang="ja-JP" altLang="en-US" sz="2800" b="1" dirty="0">
                <a:solidFill>
                  <a:schemeClr val="tx1"/>
                </a:solidFill>
              </a:rPr>
              <a:t>まえ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でめいじる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r>
              <a:rPr lang="ja-JP" altLang="en-US" sz="2800" b="1" dirty="0">
                <a:solidFill>
                  <a:schemeClr val="tx1"/>
                </a:solidFill>
              </a:rPr>
              <a:t>サタン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は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</a:rPr>
              <a:t>しりぞけ</a:t>
            </a:r>
            <a:r>
              <a:rPr lang="ja-JP" altLang="en-US" sz="2800" b="1" dirty="0">
                <a:solidFill>
                  <a:schemeClr val="tx1"/>
                </a:solidFill>
              </a:rPr>
              <a:t>！</a:t>
            </a:r>
            <a:endParaRPr lang="en-US" altLang="ja-JP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会話をする親子のイラスト（お母さん）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-150028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dglxasset[4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288" y="365127"/>
            <a:ext cx="2914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7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52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139363" y="3694113"/>
          <a:ext cx="2330450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Photo Editor 写真" r:id="rId4" imgW="1203810" imgH="1364098" progId="MSPhotoEd.3">
                  <p:embed/>
                </p:oleObj>
              </mc:Choice>
              <mc:Fallback>
                <p:oleObj name="Photo Editor 写真" r:id="rId4" imgW="1203810" imgH="1364098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9363" y="3694113"/>
                        <a:ext cx="2330450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0139363" y="263525"/>
          <a:ext cx="2387600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hoto Editor 写真" r:id="rId6" imgW="1120237" imgH="1539373" progId="MSPhotoEd.3">
                  <p:embed/>
                </p:oleObj>
              </mc:Choice>
              <mc:Fallback>
                <p:oleObj name="Photo Editor 写真" r:id="rId6" imgW="1120237" imgH="1539373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9363" y="263525"/>
                        <a:ext cx="2387600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コンテンツ プレースホルダー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Picture 2" descr="命令している人のイラスト | かわいいフリー素材集 いらすとや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24" y="760072"/>
            <a:ext cx="12326986" cy="64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フリーフォーム 7"/>
          <p:cNvSpPr/>
          <p:nvPr/>
        </p:nvSpPr>
        <p:spPr>
          <a:xfrm>
            <a:off x="1" y="5943600"/>
            <a:ext cx="7545614" cy="1922683"/>
          </a:xfrm>
          <a:custGeom>
            <a:avLst/>
            <a:gdLst>
              <a:gd name="connsiteX0" fmla="*/ 0 w 7284357"/>
              <a:gd name="connsiteY0" fmla="*/ 1371600 h 1922683"/>
              <a:gd name="connsiteX1" fmla="*/ 914400 w 7284357"/>
              <a:gd name="connsiteY1" fmla="*/ 653143 h 1922683"/>
              <a:gd name="connsiteX2" fmla="*/ 1045029 w 7284357"/>
              <a:gd name="connsiteY2" fmla="*/ 555171 h 1922683"/>
              <a:gd name="connsiteX3" fmla="*/ 1240972 w 7284357"/>
              <a:gd name="connsiteY3" fmla="*/ 293914 h 1922683"/>
              <a:gd name="connsiteX4" fmla="*/ 1273629 w 7284357"/>
              <a:gd name="connsiteY4" fmla="*/ 195943 h 1922683"/>
              <a:gd name="connsiteX5" fmla="*/ 1404257 w 7284357"/>
              <a:gd name="connsiteY5" fmla="*/ 228600 h 1922683"/>
              <a:gd name="connsiteX6" fmla="*/ 1632857 w 7284357"/>
              <a:gd name="connsiteY6" fmla="*/ 391886 h 1922683"/>
              <a:gd name="connsiteX7" fmla="*/ 2318657 w 7284357"/>
              <a:gd name="connsiteY7" fmla="*/ 424543 h 1922683"/>
              <a:gd name="connsiteX8" fmla="*/ 2841172 w 7284357"/>
              <a:gd name="connsiteY8" fmla="*/ 391886 h 1922683"/>
              <a:gd name="connsiteX9" fmla="*/ 2939143 w 7284357"/>
              <a:gd name="connsiteY9" fmla="*/ 326571 h 1922683"/>
              <a:gd name="connsiteX10" fmla="*/ 3069772 w 7284357"/>
              <a:gd name="connsiteY10" fmla="*/ 293914 h 1922683"/>
              <a:gd name="connsiteX11" fmla="*/ 3167743 w 7284357"/>
              <a:gd name="connsiteY11" fmla="*/ 261257 h 1922683"/>
              <a:gd name="connsiteX12" fmla="*/ 3461657 w 7284357"/>
              <a:gd name="connsiteY12" fmla="*/ 228600 h 1922683"/>
              <a:gd name="connsiteX13" fmla="*/ 3657600 w 7284357"/>
              <a:gd name="connsiteY13" fmla="*/ 195943 h 1922683"/>
              <a:gd name="connsiteX14" fmla="*/ 3886200 w 7284357"/>
              <a:gd name="connsiteY14" fmla="*/ 163286 h 1922683"/>
              <a:gd name="connsiteX15" fmla="*/ 4082143 w 7284357"/>
              <a:gd name="connsiteY15" fmla="*/ 130629 h 1922683"/>
              <a:gd name="connsiteX16" fmla="*/ 4898572 w 7284357"/>
              <a:gd name="connsiteY16" fmla="*/ 97971 h 1922683"/>
              <a:gd name="connsiteX17" fmla="*/ 6139543 w 7284357"/>
              <a:gd name="connsiteY17" fmla="*/ 32657 h 1922683"/>
              <a:gd name="connsiteX18" fmla="*/ 6400800 w 7284357"/>
              <a:gd name="connsiteY18" fmla="*/ 0 h 1922683"/>
              <a:gd name="connsiteX19" fmla="*/ 7249886 w 7284357"/>
              <a:gd name="connsiteY19" fmla="*/ 32657 h 1922683"/>
              <a:gd name="connsiteX20" fmla="*/ 7282543 w 7284357"/>
              <a:gd name="connsiteY20" fmla="*/ 130629 h 1922683"/>
              <a:gd name="connsiteX21" fmla="*/ 7249886 w 7284357"/>
              <a:gd name="connsiteY21" fmla="*/ 718457 h 1922683"/>
              <a:gd name="connsiteX22" fmla="*/ 7249886 w 7284357"/>
              <a:gd name="connsiteY22" fmla="*/ 1665514 h 1922683"/>
              <a:gd name="connsiteX23" fmla="*/ 7053943 w 7284357"/>
              <a:gd name="connsiteY23" fmla="*/ 1730829 h 1922683"/>
              <a:gd name="connsiteX24" fmla="*/ 6629400 w 7284357"/>
              <a:gd name="connsiteY24" fmla="*/ 1796143 h 1922683"/>
              <a:gd name="connsiteX25" fmla="*/ 1502229 w 7284357"/>
              <a:gd name="connsiteY25" fmla="*/ 1828800 h 1922683"/>
              <a:gd name="connsiteX26" fmla="*/ 261257 w 7284357"/>
              <a:gd name="connsiteY26" fmla="*/ 1698171 h 1922683"/>
              <a:gd name="connsiteX27" fmla="*/ 228600 w 7284357"/>
              <a:gd name="connsiteY27" fmla="*/ 1600200 h 1922683"/>
              <a:gd name="connsiteX28" fmla="*/ 195943 w 7284357"/>
              <a:gd name="connsiteY28" fmla="*/ 1338943 h 1922683"/>
              <a:gd name="connsiteX29" fmla="*/ 97972 w 7284357"/>
              <a:gd name="connsiteY29" fmla="*/ 1273629 h 192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84357" h="1922683">
                <a:moveTo>
                  <a:pt x="0" y="1371600"/>
                </a:moveTo>
                <a:cubicBezTo>
                  <a:pt x="528891" y="1283452"/>
                  <a:pt x="116164" y="1389977"/>
                  <a:pt x="914400" y="653143"/>
                </a:cubicBezTo>
                <a:cubicBezTo>
                  <a:pt x="954394" y="616225"/>
                  <a:pt x="1008868" y="595852"/>
                  <a:pt x="1045029" y="555171"/>
                </a:cubicBezTo>
                <a:cubicBezTo>
                  <a:pt x="1635860" y="-109513"/>
                  <a:pt x="946341" y="588545"/>
                  <a:pt x="1240972" y="293914"/>
                </a:cubicBezTo>
                <a:cubicBezTo>
                  <a:pt x="1251858" y="261257"/>
                  <a:pt x="1241668" y="208728"/>
                  <a:pt x="1273629" y="195943"/>
                </a:cubicBezTo>
                <a:cubicBezTo>
                  <a:pt x="1315302" y="179274"/>
                  <a:pt x="1366197" y="204812"/>
                  <a:pt x="1404257" y="228600"/>
                </a:cubicBezTo>
                <a:cubicBezTo>
                  <a:pt x="1537393" y="311810"/>
                  <a:pt x="1488672" y="379871"/>
                  <a:pt x="1632857" y="391886"/>
                </a:cubicBezTo>
                <a:cubicBezTo>
                  <a:pt x="1860926" y="410892"/>
                  <a:pt x="2090057" y="413657"/>
                  <a:pt x="2318657" y="424543"/>
                </a:cubicBezTo>
                <a:cubicBezTo>
                  <a:pt x="2534287" y="496419"/>
                  <a:pt x="2458195" y="487631"/>
                  <a:pt x="2841172" y="391886"/>
                </a:cubicBezTo>
                <a:cubicBezTo>
                  <a:pt x="2879249" y="382367"/>
                  <a:pt x="2903067" y="342032"/>
                  <a:pt x="2939143" y="326571"/>
                </a:cubicBezTo>
                <a:cubicBezTo>
                  <a:pt x="2980397" y="308891"/>
                  <a:pt x="3026616" y="306244"/>
                  <a:pt x="3069772" y="293914"/>
                </a:cubicBezTo>
                <a:cubicBezTo>
                  <a:pt x="3102871" y="284457"/>
                  <a:pt x="3133788" y="266916"/>
                  <a:pt x="3167743" y="261257"/>
                </a:cubicBezTo>
                <a:cubicBezTo>
                  <a:pt x="3264976" y="245052"/>
                  <a:pt x="3363947" y="241628"/>
                  <a:pt x="3461657" y="228600"/>
                </a:cubicBezTo>
                <a:cubicBezTo>
                  <a:pt x="3527291" y="219849"/>
                  <a:pt x="3592155" y="206011"/>
                  <a:pt x="3657600" y="195943"/>
                </a:cubicBezTo>
                <a:cubicBezTo>
                  <a:pt x="3733679" y="184239"/>
                  <a:pt x="3810121" y="174990"/>
                  <a:pt x="3886200" y="163286"/>
                </a:cubicBezTo>
                <a:cubicBezTo>
                  <a:pt x="3951645" y="153218"/>
                  <a:pt x="4016065" y="134892"/>
                  <a:pt x="4082143" y="130629"/>
                </a:cubicBezTo>
                <a:cubicBezTo>
                  <a:pt x="4353939" y="113094"/>
                  <a:pt x="4626429" y="108857"/>
                  <a:pt x="4898572" y="97971"/>
                </a:cubicBezTo>
                <a:cubicBezTo>
                  <a:pt x="5472215" y="2364"/>
                  <a:pt x="4849745" y="97147"/>
                  <a:pt x="6139543" y="32657"/>
                </a:cubicBezTo>
                <a:cubicBezTo>
                  <a:pt x="6227197" y="28274"/>
                  <a:pt x="6313714" y="10886"/>
                  <a:pt x="6400800" y="0"/>
                </a:cubicBezTo>
                <a:cubicBezTo>
                  <a:pt x="6683829" y="10886"/>
                  <a:pt x="6969706" y="-8851"/>
                  <a:pt x="7249886" y="32657"/>
                </a:cubicBezTo>
                <a:cubicBezTo>
                  <a:pt x="7283938" y="37702"/>
                  <a:pt x="7282543" y="96205"/>
                  <a:pt x="7282543" y="130629"/>
                </a:cubicBezTo>
                <a:cubicBezTo>
                  <a:pt x="7282543" y="326874"/>
                  <a:pt x="7260772" y="522514"/>
                  <a:pt x="7249886" y="718457"/>
                </a:cubicBezTo>
                <a:cubicBezTo>
                  <a:pt x="7257520" y="840599"/>
                  <a:pt x="7323480" y="1507813"/>
                  <a:pt x="7249886" y="1665514"/>
                </a:cubicBezTo>
                <a:cubicBezTo>
                  <a:pt x="7220771" y="1727902"/>
                  <a:pt x="7121314" y="1716646"/>
                  <a:pt x="7053943" y="1730829"/>
                </a:cubicBezTo>
                <a:cubicBezTo>
                  <a:pt x="6913835" y="1760326"/>
                  <a:pt x="6772557" y="1793617"/>
                  <a:pt x="6629400" y="1796143"/>
                </a:cubicBezTo>
                <a:cubicBezTo>
                  <a:pt x="4920574" y="1826299"/>
                  <a:pt x="3211286" y="1817914"/>
                  <a:pt x="1502229" y="1828800"/>
                </a:cubicBezTo>
                <a:cubicBezTo>
                  <a:pt x="1003408" y="1814944"/>
                  <a:pt x="472345" y="2120345"/>
                  <a:pt x="261257" y="1698171"/>
                </a:cubicBezTo>
                <a:cubicBezTo>
                  <a:pt x="245862" y="1667382"/>
                  <a:pt x="239486" y="1632857"/>
                  <a:pt x="228600" y="1600200"/>
                </a:cubicBezTo>
                <a:cubicBezTo>
                  <a:pt x="217714" y="1513114"/>
                  <a:pt x="228537" y="1420429"/>
                  <a:pt x="195943" y="1338943"/>
                </a:cubicBezTo>
                <a:cubicBezTo>
                  <a:pt x="181366" y="1302501"/>
                  <a:pt x="97972" y="1273629"/>
                  <a:pt x="97972" y="1273629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9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0902 L -0.40573 -0.00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94 -0.16278 C -0.45261 -0.26128 -0.44132 -0.35515 -0.41858 -0.35515 C -0.39289 -0.35515 -0.38403 -0.26128 -0.3757 -0.16278 C -0.36424 -0.05342 -0.35591 0.05595 -0.32726 0.05595 C -0.30157 0.05595 -0.29323 -0.05342 -0.28178 -0.16278 C -0.27639 -0.26128 -0.26511 -0.35515 -0.23941 -0.35515 C -0.21667 -0.35515 -0.20521 -0.26128 -0.19636 -0.16278 C -0.18803 -0.05342 -0.17657 0.05595 -0.15105 0.05595 C -0.12535 0.05595 -0.10556 -0.16278 -0.10556 -0.16185 C -0.09723 -0.26128 -0.0882 -0.35515 -0.06303 -0.35515 C -0.0375 -0.35515 -0.02848 -0.26128 -0.02014 -0.16278 C -0.00886 -0.05342 -0.00035 0.05595 0.02829 0.05595 C 0.05399 0.05595 0.06232 -0.05342 0.07065 -0.16278 C 0.08211 -0.26128 0.09045 -0.35515 0.11615 -0.35515 C 0.13889 -0.35515 0.15018 -0.26128 0.15903 -0.16278 C 0.16754 -0.05342 0.17882 0.05595 0.20452 0.05595 C 0.23021 0.05595 0.23855 -0.05342 0.25001 -0.16278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38" y="1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-0.59237 C -0.06511 -0.61018 -0.08646 -0.62775 -0.09375 -0.62775 C -0.1408 -0.62775 -0.18924 -0.34983 -0.18924 -0.07191 C -0.18924 -0.21226 -0.21337 -0.34983 -0.23629 -0.34983 C -0.26042 -0.34983 -0.28334 -0.20972 -0.28334 -0.07191 C -0.28334 -0.14105 -0.29549 -0.21226 -0.30747 -0.21226 C -0.31962 -0.21226 -0.33178 -0.14313 -0.33178 -0.07191 C -0.33178 -0.10752 -0.33785 -0.14105 -0.34375 -0.14105 C -0.34983 -0.14105 -0.35591 -0.10567 -0.35591 -0.07191 C -0.35591 -0.08972 -0.35903 -0.10752 -0.36198 -0.10752 C -0.36355 -0.10752 -0.36806 -0.08972 -0.36806 -0.07191 C -0.36806 -0.08093 -0.36962 -0.08972 -0.37119 -0.08972 C -0.37119 -0.09203 -0.37431 -0.08093 -0.37431 -0.07191 C -0.37431 -0.07677 -0.37431 -0.08093 -0.37587 -0.08093 C -0.37587 -0.07862 -0.37744 -0.07631 -0.37744 -0.07191 C -0.37744 -0.07446 -0.37744 -0.07677 -0.37744 -0.07862 C -0.379 -0.07862 -0.379 -0.07631 -0.379 -0.07399 C -0.38056 -0.07399 -0.38056 -0.07631 -0.38056 -0.07862 C -0.38212 -0.07862 -0.38212 -0.07631 -0.38212 -0.07399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24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98 -0.07191 L -0.47674 0.05988 L -0.43976 -0.07191 L -0.40053 0.05988 L -0.36129 -0.07191 L -0.32448 0.05988 L -0.28525 -0.07191 L -0.24827 0.05988 L -0.20886 -0.07191 L -0.16962 0.05988 L -0.13264 -0.07191 L -0.09341 0.05988 L -0.0566 -0.07191 L -0.01737 0.05988 L 0.02187 -0.07191 L 0.05885 0.05988 L 0.09826 -0.07191 " pathEditMode="relative" rAng="0" ptsTypes="FFFFFFFFFFFFFFFFF">
                                      <p:cBhvr>
                                        <p:cTn id="18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6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601 C -0.00834 -0.00763 -0.03733 -0.02127 -0.0474 -0.02127 C -0.11163 -0.02127 -0.17761 0.19353 -0.17761 0.40832 C -0.17761 0.29988 -0.21059 0.19353 -0.24184 0.19353 C -0.27483 0.19353 -0.30608 0.30173 -0.30608 0.40832 C -0.30608 0.35491 -0.32257 0.29988 -0.33907 0.29988 C -0.35556 0.29988 -0.37205 0.35329 -0.37205 0.40832 C -0.37205 0.38081 -0.38021 0.35491 -0.38854 0.35491 C -0.3967 0.35491 -0.40504 0.3822 -0.40504 0.40832 C -0.40504 0.39445 -0.40938 0.38081 -0.4132 0.38081 C -0.41545 0.38081 -0.42153 0.39445 -0.42153 0.40832 C -0.42153 0.40139 -0.42361 0.39445 -0.42587 0.39445 C -0.42587 0.3926 -0.43021 0.40139 -0.43021 0.40832 C -0.43021 0.40462 -0.43021 0.40139 -0.43229 0.40139 C -0.43229 0.40324 -0.43438 0.40486 -0.43438 0.40832 C -0.43438 0.40647 -0.43438 0.40462 -0.43438 0.40324 C -0.43663 0.40324 -0.43663 0.40486 -0.43663 0.4067 C -0.43872 0.4067 -0.43872 0.40486 -0.43872 0.40324 C -0.4408 0.40324 -0.4408 0.40486 -0.4408 0.4067 " pathEditMode="relative" rAng="0" ptsTypes="fffffffffffffffffff">
                                      <p:cBhvr>
                                        <p:cTn id="22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18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MPj04225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-26988"/>
            <a:ext cx="52578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7150" y="7677150"/>
            <a:ext cx="10009188" cy="48974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-15875" y="2565400"/>
            <a:ext cx="10082213" cy="5111750"/>
          </a:xfrm>
          <a:solidFill>
            <a:schemeClr val="tx1"/>
          </a:solidFill>
        </p:spPr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97285" name="Picture 5" descr="MCj044057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4" y="2852739"/>
            <a:ext cx="3424237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MCj044057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1339" y="2781300"/>
            <a:ext cx="3671887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7" name="Picture 7" descr="MCj0404675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6375" y="5589588"/>
            <a:ext cx="1695450" cy="159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8" name="正方形/長方形 4"/>
          <p:cNvSpPr>
            <a:spLocks noChangeArrowheads="1"/>
          </p:cNvSpPr>
          <p:nvPr/>
        </p:nvSpPr>
        <p:spPr bwMode="auto">
          <a:xfrm>
            <a:off x="1928814" y="388939"/>
            <a:ext cx="85677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/>
              <a:t>ふっかつしたしゅが</a:t>
            </a:r>
            <a:endParaRPr lang="en-US" altLang="ja-JP" sz="4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/>
              <a:t>ともにいる</a:t>
            </a:r>
          </a:p>
        </p:txBody>
      </p:sp>
    </p:spTree>
    <p:extLst>
      <p:ext uri="{BB962C8B-B14F-4D97-AF65-F5344CB8AC3E}">
        <p14:creationId xmlns:p14="http://schemas.microsoft.com/office/powerpoint/2010/main" val="37482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1407 0.2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0099 0.95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47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01181 -0.530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26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7 0.29375 L 0.11407 -0.01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1 -0.00532 L 1.38889E-6 -0.813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404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0.53032 L 0.01181 0.0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/>
      <p:bldP spid="972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 noChangeArrowheads="1"/>
          </p:cNvSpPr>
          <p:nvPr>
            <p:ph type="title"/>
          </p:nvPr>
        </p:nvSpPr>
        <p:spPr>
          <a:xfrm>
            <a:off x="3224214" y="0"/>
            <a:ext cx="6300787" cy="6858000"/>
          </a:xfrm>
          <a:solidFill>
            <a:schemeClr val="tx1"/>
          </a:solidFill>
        </p:spPr>
        <p:txBody>
          <a:bodyPr/>
          <a:lstStyle/>
          <a:p>
            <a:endParaRPr lang="ja-JP" altLang="en-US" smtClean="0"/>
          </a:p>
        </p:txBody>
      </p:sp>
      <p:sp>
        <p:nvSpPr>
          <p:cNvPr id="21507" name="コンテンツ プレースホルダー 2"/>
          <p:cNvSpPr>
            <a:spLocks noGrp="1" noChangeArrowheads="1"/>
          </p:cNvSpPr>
          <p:nvPr>
            <p:ph idx="1"/>
          </p:nvPr>
        </p:nvSpPr>
        <p:spPr>
          <a:xfrm>
            <a:off x="385763" y="1"/>
            <a:ext cx="3054350" cy="6958013"/>
          </a:xfrm>
          <a:solidFill>
            <a:srgbClr val="FFFF00"/>
          </a:solidFill>
        </p:spPr>
        <p:txBody>
          <a:bodyPr/>
          <a:lstStyle/>
          <a:p>
            <a:endParaRPr lang="ja-JP" altLang="en-US" smtClean="0"/>
          </a:p>
        </p:txBody>
      </p:sp>
      <p:pic>
        <p:nvPicPr>
          <p:cNvPr id="21509" name="Picture 6" descr="MCj02326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2133601"/>
            <a:ext cx="277653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74650"/>
            <a:ext cx="43561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0" y="1530574"/>
            <a:ext cx="4317281" cy="3796852"/>
            <a:chOff x="-11599912" y="-546214"/>
            <a:chExt cx="12326986" cy="7106211"/>
          </a:xfrm>
        </p:grpSpPr>
        <p:pic>
          <p:nvPicPr>
            <p:cNvPr id="9" name="Picture 2" descr="命令している人のイラスト | かわいいフリー素材集 いらすとや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9912" y="-546214"/>
              <a:ext cx="12326986" cy="648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フリーフォーム 10"/>
            <p:cNvSpPr/>
            <p:nvPr/>
          </p:nvSpPr>
          <p:spPr>
            <a:xfrm>
              <a:off x="-10155287" y="4637314"/>
              <a:ext cx="7545614" cy="1922683"/>
            </a:xfrm>
            <a:custGeom>
              <a:avLst/>
              <a:gdLst>
                <a:gd name="connsiteX0" fmla="*/ 0 w 7284357"/>
                <a:gd name="connsiteY0" fmla="*/ 1371600 h 1922683"/>
                <a:gd name="connsiteX1" fmla="*/ 914400 w 7284357"/>
                <a:gd name="connsiteY1" fmla="*/ 653143 h 1922683"/>
                <a:gd name="connsiteX2" fmla="*/ 1045029 w 7284357"/>
                <a:gd name="connsiteY2" fmla="*/ 555171 h 1922683"/>
                <a:gd name="connsiteX3" fmla="*/ 1240972 w 7284357"/>
                <a:gd name="connsiteY3" fmla="*/ 293914 h 1922683"/>
                <a:gd name="connsiteX4" fmla="*/ 1273629 w 7284357"/>
                <a:gd name="connsiteY4" fmla="*/ 195943 h 1922683"/>
                <a:gd name="connsiteX5" fmla="*/ 1404257 w 7284357"/>
                <a:gd name="connsiteY5" fmla="*/ 228600 h 1922683"/>
                <a:gd name="connsiteX6" fmla="*/ 1632857 w 7284357"/>
                <a:gd name="connsiteY6" fmla="*/ 391886 h 1922683"/>
                <a:gd name="connsiteX7" fmla="*/ 2318657 w 7284357"/>
                <a:gd name="connsiteY7" fmla="*/ 424543 h 1922683"/>
                <a:gd name="connsiteX8" fmla="*/ 2841172 w 7284357"/>
                <a:gd name="connsiteY8" fmla="*/ 391886 h 1922683"/>
                <a:gd name="connsiteX9" fmla="*/ 2939143 w 7284357"/>
                <a:gd name="connsiteY9" fmla="*/ 326571 h 1922683"/>
                <a:gd name="connsiteX10" fmla="*/ 3069772 w 7284357"/>
                <a:gd name="connsiteY10" fmla="*/ 293914 h 1922683"/>
                <a:gd name="connsiteX11" fmla="*/ 3167743 w 7284357"/>
                <a:gd name="connsiteY11" fmla="*/ 261257 h 1922683"/>
                <a:gd name="connsiteX12" fmla="*/ 3461657 w 7284357"/>
                <a:gd name="connsiteY12" fmla="*/ 228600 h 1922683"/>
                <a:gd name="connsiteX13" fmla="*/ 3657600 w 7284357"/>
                <a:gd name="connsiteY13" fmla="*/ 195943 h 1922683"/>
                <a:gd name="connsiteX14" fmla="*/ 3886200 w 7284357"/>
                <a:gd name="connsiteY14" fmla="*/ 163286 h 1922683"/>
                <a:gd name="connsiteX15" fmla="*/ 4082143 w 7284357"/>
                <a:gd name="connsiteY15" fmla="*/ 130629 h 1922683"/>
                <a:gd name="connsiteX16" fmla="*/ 4898572 w 7284357"/>
                <a:gd name="connsiteY16" fmla="*/ 97971 h 1922683"/>
                <a:gd name="connsiteX17" fmla="*/ 6139543 w 7284357"/>
                <a:gd name="connsiteY17" fmla="*/ 32657 h 1922683"/>
                <a:gd name="connsiteX18" fmla="*/ 6400800 w 7284357"/>
                <a:gd name="connsiteY18" fmla="*/ 0 h 1922683"/>
                <a:gd name="connsiteX19" fmla="*/ 7249886 w 7284357"/>
                <a:gd name="connsiteY19" fmla="*/ 32657 h 1922683"/>
                <a:gd name="connsiteX20" fmla="*/ 7282543 w 7284357"/>
                <a:gd name="connsiteY20" fmla="*/ 130629 h 1922683"/>
                <a:gd name="connsiteX21" fmla="*/ 7249886 w 7284357"/>
                <a:gd name="connsiteY21" fmla="*/ 718457 h 1922683"/>
                <a:gd name="connsiteX22" fmla="*/ 7249886 w 7284357"/>
                <a:gd name="connsiteY22" fmla="*/ 1665514 h 1922683"/>
                <a:gd name="connsiteX23" fmla="*/ 7053943 w 7284357"/>
                <a:gd name="connsiteY23" fmla="*/ 1730829 h 1922683"/>
                <a:gd name="connsiteX24" fmla="*/ 6629400 w 7284357"/>
                <a:gd name="connsiteY24" fmla="*/ 1796143 h 1922683"/>
                <a:gd name="connsiteX25" fmla="*/ 1502229 w 7284357"/>
                <a:gd name="connsiteY25" fmla="*/ 1828800 h 1922683"/>
                <a:gd name="connsiteX26" fmla="*/ 261257 w 7284357"/>
                <a:gd name="connsiteY26" fmla="*/ 1698171 h 1922683"/>
                <a:gd name="connsiteX27" fmla="*/ 228600 w 7284357"/>
                <a:gd name="connsiteY27" fmla="*/ 1600200 h 1922683"/>
                <a:gd name="connsiteX28" fmla="*/ 195943 w 7284357"/>
                <a:gd name="connsiteY28" fmla="*/ 1338943 h 1922683"/>
                <a:gd name="connsiteX29" fmla="*/ 97972 w 7284357"/>
                <a:gd name="connsiteY29" fmla="*/ 1273629 h 192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84357" h="1922683">
                  <a:moveTo>
                    <a:pt x="0" y="1371600"/>
                  </a:moveTo>
                  <a:cubicBezTo>
                    <a:pt x="528891" y="1283452"/>
                    <a:pt x="116164" y="1389977"/>
                    <a:pt x="914400" y="653143"/>
                  </a:cubicBezTo>
                  <a:cubicBezTo>
                    <a:pt x="954394" y="616225"/>
                    <a:pt x="1008868" y="595852"/>
                    <a:pt x="1045029" y="555171"/>
                  </a:cubicBezTo>
                  <a:cubicBezTo>
                    <a:pt x="1635860" y="-109513"/>
                    <a:pt x="946341" y="588545"/>
                    <a:pt x="1240972" y="293914"/>
                  </a:cubicBezTo>
                  <a:cubicBezTo>
                    <a:pt x="1251858" y="261257"/>
                    <a:pt x="1241668" y="208728"/>
                    <a:pt x="1273629" y="195943"/>
                  </a:cubicBezTo>
                  <a:cubicBezTo>
                    <a:pt x="1315302" y="179274"/>
                    <a:pt x="1366197" y="204812"/>
                    <a:pt x="1404257" y="228600"/>
                  </a:cubicBezTo>
                  <a:cubicBezTo>
                    <a:pt x="1537393" y="311810"/>
                    <a:pt x="1488672" y="379871"/>
                    <a:pt x="1632857" y="391886"/>
                  </a:cubicBezTo>
                  <a:cubicBezTo>
                    <a:pt x="1860926" y="410892"/>
                    <a:pt x="2090057" y="413657"/>
                    <a:pt x="2318657" y="424543"/>
                  </a:cubicBezTo>
                  <a:cubicBezTo>
                    <a:pt x="2534287" y="496419"/>
                    <a:pt x="2458195" y="487631"/>
                    <a:pt x="2841172" y="391886"/>
                  </a:cubicBezTo>
                  <a:cubicBezTo>
                    <a:pt x="2879249" y="382367"/>
                    <a:pt x="2903067" y="342032"/>
                    <a:pt x="2939143" y="326571"/>
                  </a:cubicBezTo>
                  <a:cubicBezTo>
                    <a:pt x="2980397" y="308891"/>
                    <a:pt x="3026616" y="306244"/>
                    <a:pt x="3069772" y="293914"/>
                  </a:cubicBezTo>
                  <a:cubicBezTo>
                    <a:pt x="3102871" y="284457"/>
                    <a:pt x="3133788" y="266916"/>
                    <a:pt x="3167743" y="261257"/>
                  </a:cubicBezTo>
                  <a:cubicBezTo>
                    <a:pt x="3264976" y="245052"/>
                    <a:pt x="3363947" y="241628"/>
                    <a:pt x="3461657" y="228600"/>
                  </a:cubicBezTo>
                  <a:cubicBezTo>
                    <a:pt x="3527291" y="219849"/>
                    <a:pt x="3592155" y="206011"/>
                    <a:pt x="3657600" y="195943"/>
                  </a:cubicBezTo>
                  <a:cubicBezTo>
                    <a:pt x="3733679" y="184239"/>
                    <a:pt x="3810121" y="174990"/>
                    <a:pt x="3886200" y="163286"/>
                  </a:cubicBezTo>
                  <a:cubicBezTo>
                    <a:pt x="3951645" y="153218"/>
                    <a:pt x="4016065" y="134892"/>
                    <a:pt x="4082143" y="130629"/>
                  </a:cubicBezTo>
                  <a:cubicBezTo>
                    <a:pt x="4353939" y="113094"/>
                    <a:pt x="4626429" y="108857"/>
                    <a:pt x="4898572" y="97971"/>
                  </a:cubicBezTo>
                  <a:cubicBezTo>
                    <a:pt x="5472215" y="2364"/>
                    <a:pt x="4849745" y="97147"/>
                    <a:pt x="6139543" y="32657"/>
                  </a:cubicBezTo>
                  <a:cubicBezTo>
                    <a:pt x="6227197" y="28274"/>
                    <a:pt x="6313714" y="10886"/>
                    <a:pt x="6400800" y="0"/>
                  </a:cubicBezTo>
                  <a:cubicBezTo>
                    <a:pt x="6683829" y="10886"/>
                    <a:pt x="6969706" y="-8851"/>
                    <a:pt x="7249886" y="32657"/>
                  </a:cubicBezTo>
                  <a:cubicBezTo>
                    <a:pt x="7283938" y="37702"/>
                    <a:pt x="7282543" y="96205"/>
                    <a:pt x="7282543" y="130629"/>
                  </a:cubicBezTo>
                  <a:cubicBezTo>
                    <a:pt x="7282543" y="326874"/>
                    <a:pt x="7260772" y="522514"/>
                    <a:pt x="7249886" y="718457"/>
                  </a:cubicBezTo>
                  <a:cubicBezTo>
                    <a:pt x="7257520" y="840599"/>
                    <a:pt x="7323480" y="1507813"/>
                    <a:pt x="7249886" y="1665514"/>
                  </a:cubicBezTo>
                  <a:cubicBezTo>
                    <a:pt x="7220771" y="1727902"/>
                    <a:pt x="7121314" y="1716646"/>
                    <a:pt x="7053943" y="1730829"/>
                  </a:cubicBezTo>
                  <a:cubicBezTo>
                    <a:pt x="6913835" y="1760326"/>
                    <a:pt x="6772557" y="1793617"/>
                    <a:pt x="6629400" y="1796143"/>
                  </a:cubicBezTo>
                  <a:cubicBezTo>
                    <a:pt x="4920574" y="1826299"/>
                    <a:pt x="3211286" y="1817914"/>
                    <a:pt x="1502229" y="1828800"/>
                  </a:cubicBezTo>
                  <a:cubicBezTo>
                    <a:pt x="1003408" y="1814944"/>
                    <a:pt x="472345" y="2120345"/>
                    <a:pt x="261257" y="1698171"/>
                  </a:cubicBezTo>
                  <a:cubicBezTo>
                    <a:pt x="245862" y="1667382"/>
                    <a:pt x="239486" y="1632857"/>
                    <a:pt x="228600" y="1600200"/>
                  </a:cubicBezTo>
                  <a:cubicBezTo>
                    <a:pt x="217714" y="1513114"/>
                    <a:pt x="228537" y="1420429"/>
                    <a:pt x="195943" y="1338943"/>
                  </a:cubicBezTo>
                  <a:cubicBezTo>
                    <a:pt x="181366" y="1302501"/>
                    <a:pt x="97972" y="1273629"/>
                    <a:pt x="97972" y="1273629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00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 noChangeArrowheads="1"/>
          </p:cNvSpPr>
          <p:nvPr>
            <p:ph type="title"/>
          </p:nvPr>
        </p:nvSpPr>
        <p:spPr>
          <a:xfrm>
            <a:off x="3224214" y="0"/>
            <a:ext cx="6300787" cy="6858000"/>
          </a:xfrm>
          <a:solidFill>
            <a:schemeClr val="tx1"/>
          </a:solidFill>
        </p:spPr>
        <p:txBody>
          <a:bodyPr/>
          <a:lstStyle/>
          <a:p>
            <a:endParaRPr lang="ja-JP" altLang="en-US" smtClean="0"/>
          </a:p>
        </p:txBody>
      </p:sp>
      <p:sp>
        <p:nvSpPr>
          <p:cNvPr id="22531" name="コンテンツ プレースホルダー 2"/>
          <p:cNvSpPr>
            <a:spLocks noGrp="1" noChangeArrowheads="1"/>
          </p:cNvSpPr>
          <p:nvPr>
            <p:ph idx="1"/>
          </p:nvPr>
        </p:nvSpPr>
        <p:spPr>
          <a:xfrm>
            <a:off x="385764" y="1"/>
            <a:ext cx="4783137" cy="6958013"/>
          </a:xfrm>
          <a:solidFill>
            <a:srgbClr val="FFFF00"/>
          </a:solidFill>
        </p:spPr>
        <p:txBody>
          <a:bodyPr/>
          <a:lstStyle/>
          <a:p>
            <a:endParaRPr lang="ja-JP" altLang="en-US" smtClean="0"/>
          </a:p>
        </p:txBody>
      </p:sp>
      <p:sp>
        <p:nvSpPr>
          <p:cNvPr id="5" name="フリーフォーム 4">
            <a:extLst>
              <a:ext uri="{FF2B5EF4-FFF2-40B4-BE49-F238E27FC236}"/>
            </a:extLst>
          </p:cNvPr>
          <p:cNvSpPr/>
          <p:nvPr/>
        </p:nvSpPr>
        <p:spPr>
          <a:xfrm>
            <a:off x="1746250" y="4765676"/>
            <a:ext cx="2133600" cy="1668463"/>
          </a:xfrm>
          <a:custGeom>
            <a:avLst/>
            <a:gdLst>
              <a:gd name="connsiteX0" fmla="*/ 2154264 w 5021451"/>
              <a:gd name="connsiteY0" fmla="*/ 2107770 h 5424407"/>
              <a:gd name="connsiteX1" fmla="*/ 1611824 w 5021451"/>
              <a:gd name="connsiteY1" fmla="*/ 1890793 h 5424407"/>
              <a:gd name="connsiteX2" fmla="*/ 2061274 w 5021451"/>
              <a:gd name="connsiteY2" fmla="*/ 2185261 h 5424407"/>
              <a:gd name="connsiteX3" fmla="*/ 1596325 w 5021451"/>
              <a:gd name="connsiteY3" fmla="*/ 2169763 h 5424407"/>
              <a:gd name="connsiteX4" fmla="*/ 1983783 w 5021451"/>
              <a:gd name="connsiteY4" fmla="*/ 2293749 h 5424407"/>
              <a:gd name="connsiteX5" fmla="*/ 0 w 5021451"/>
              <a:gd name="connsiteY5" fmla="*/ 2495227 h 5424407"/>
              <a:gd name="connsiteX6" fmla="*/ 1952786 w 5021451"/>
              <a:gd name="connsiteY6" fmla="*/ 2479729 h 5424407"/>
              <a:gd name="connsiteX7" fmla="*/ 1549830 w 5021451"/>
              <a:gd name="connsiteY7" fmla="*/ 2619214 h 5424407"/>
              <a:gd name="connsiteX8" fmla="*/ 2061274 w 5021451"/>
              <a:gd name="connsiteY8" fmla="*/ 2603715 h 5424407"/>
              <a:gd name="connsiteX9" fmla="*/ 1642820 w 5021451"/>
              <a:gd name="connsiteY9" fmla="*/ 2898183 h 5424407"/>
              <a:gd name="connsiteX10" fmla="*/ 2293749 w 5021451"/>
              <a:gd name="connsiteY10" fmla="*/ 2681207 h 5424407"/>
              <a:gd name="connsiteX11" fmla="*/ 2185261 w 5021451"/>
              <a:gd name="connsiteY11" fmla="*/ 3006671 h 5424407"/>
              <a:gd name="connsiteX12" fmla="*/ 2371241 w 5021451"/>
              <a:gd name="connsiteY12" fmla="*/ 2820692 h 5424407"/>
              <a:gd name="connsiteX13" fmla="*/ 2619213 w 5021451"/>
              <a:gd name="connsiteY13" fmla="*/ 5424407 h 5424407"/>
              <a:gd name="connsiteX14" fmla="*/ 2572719 w 5021451"/>
              <a:gd name="connsiteY14" fmla="*/ 2805193 h 5424407"/>
              <a:gd name="connsiteX15" fmla="*/ 2820691 w 5021451"/>
              <a:gd name="connsiteY15" fmla="*/ 2975675 h 5424407"/>
              <a:gd name="connsiteX16" fmla="*/ 2712203 w 5021451"/>
              <a:gd name="connsiteY16" fmla="*/ 2758699 h 5424407"/>
              <a:gd name="connsiteX17" fmla="*/ 2913681 w 5021451"/>
              <a:gd name="connsiteY17" fmla="*/ 2743200 h 5424407"/>
              <a:gd name="connsiteX18" fmla="*/ 2758698 w 5021451"/>
              <a:gd name="connsiteY18" fmla="*/ 2619214 h 5424407"/>
              <a:gd name="connsiteX19" fmla="*/ 5021451 w 5021451"/>
              <a:gd name="connsiteY19" fmla="*/ 2479729 h 5424407"/>
              <a:gd name="connsiteX20" fmla="*/ 2727702 w 5021451"/>
              <a:gd name="connsiteY20" fmla="*/ 2309248 h 5424407"/>
              <a:gd name="connsiteX21" fmla="*/ 3270142 w 5021451"/>
              <a:gd name="connsiteY21" fmla="*/ 2154265 h 5424407"/>
              <a:gd name="connsiteX22" fmla="*/ 2696705 w 5021451"/>
              <a:gd name="connsiteY22" fmla="*/ 2169763 h 5424407"/>
              <a:gd name="connsiteX23" fmla="*/ 2867186 w 5021451"/>
              <a:gd name="connsiteY23" fmla="*/ 1906292 h 5424407"/>
              <a:gd name="connsiteX24" fmla="*/ 2433234 w 5021451"/>
              <a:gd name="connsiteY24" fmla="*/ 2123268 h 5424407"/>
              <a:gd name="connsiteX25" fmla="*/ 2107769 w 5021451"/>
              <a:gd name="connsiteY25" fmla="*/ 0 h 5424407"/>
              <a:gd name="connsiteX26" fmla="*/ 2216257 w 5021451"/>
              <a:gd name="connsiteY26" fmla="*/ 2138766 h 5424407"/>
              <a:gd name="connsiteX27" fmla="*/ 2216257 w 5021451"/>
              <a:gd name="connsiteY27" fmla="*/ 2138766 h 542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21451" h="5424407">
                <a:moveTo>
                  <a:pt x="2154264" y="2107770"/>
                </a:moveTo>
                <a:lnTo>
                  <a:pt x="1611824" y="1890793"/>
                </a:lnTo>
                <a:lnTo>
                  <a:pt x="2061274" y="2185261"/>
                </a:lnTo>
                <a:lnTo>
                  <a:pt x="1596325" y="2169763"/>
                </a:lnTo>
                <a:lnTo>
                  <a:pt x="1983783" y="2293749"/>
                </a:lnTo>
                <a:lnTo>
                  <a:pt x="0" y="2495227"/>
                </a:lnTo>
                <a:lnTo>
                  <a:pt x="1952786" y="2479729"/>
                </a:lnTo>
                <a:lnTo>
                  <a:pt x="1549830" y="2619214"/>
                </a:lnTo>
                <a:lnTo>
                  <a:pt x="2061274" y="2603715"/>
                </a:lnTo>
                <a:lnTo>
                  <a:pt x="1642820" y="2898183"/>
                </a:lnTo>
                <a:lnTo>
                  <a:pt x="2293749" y="2681207"/>
                </a:lnTo>
                <a:lnTo>
                  <a:pt x="2185261" y="3006671"/>
                </a:lnTo>
                <a:lnTo>
                  <a:pt x="2371241" y="2820692"/>
                </a:lnTo>
                <a:lnTo>
                  <a:pt x="2619213" y="5424407"/>
                </a:lnTo>
                <a:lnTo>
                  <a:pt x="2572719" y="2805193"/>
                </a:lnTo>
                <a:lnTo>
                  <a:pt x="2820691" y="2975675"/>
                </a:lnTo>
                <a:lnTo>
                  <a:pt x="2712203" y="2758699"/>
                </a:lnTo>
                <a:lnTo>
                  <a:pt x="2913681" y="2743200"/>
                </a:lnTo>
                <a:lnTo>
                  <a:pt x="2758698" y="2619214"/>
                </a:lnTo>
                <a:lnTo>
                  <a:pt x="5021451" y="2479729"/>
                </a:lnTo>
                <a:lnTo>
                  <a:pt x="2727702" y="2309248"/>
                </a:lnTo>
                <a:lnTo>
                  <a:pt x="3270142" y="2154265"/>
                </a:lnTo>
                <a:lnTo>
                  <a:pt x="2696705" y="2169763"/>
                </a:lnTo>
                <a:lnTo>
                  <a:pt x="2867186" y="1906292"/>
                </a:lnTo>
                <a:lnTo>
                  <a:pt x="2433234" y="2123268"/>
                </a:lnTo>
                <a:lnTo>
                  <a:pt x="2107769" y="0"/>
                </a:lnTo>
                <a:lnTo>
                  <a:pt x="2216257" y="2138766"/>
                </a:lnTo>
                <a:lnTo>
                  <a:pt x="2216257" y="2138766"/>
                </a:lnTo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2534" name="グループ化 1"/>
          <p:cNvGrpSpPr>
            <a:grpSpLocks/>
          </p:cNvGrpSpPr>
          <p:nvPr/>
        </p:nvGrpSpPr>
        <p:grpSpPr bwMode="auto">
          <a:xfrm>
            <a:off x="5829300" y="765176"/>
            <a:ext cx="4356100" cy="4386263"/>
            <a:chOff x="5448300" y="764704"/>
            <a:chExt cx="4356100" cy="4386308"/>
          </a:xfrm>
        </p:grpSpPr>
        <p:pic>
          <p:nvPicPr>
            <p:cNvPr id="22535" name="Picture 6" descr="MCj0232605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8333">
              <a:off x="6292455" y="2630410"/>
              <a:ext cx="2327751" cy="252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7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0" y="764704"/>
              <a:ext cx="4356100" cy="435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命令している人のイラスト | かわいいフリー素材集 いらすと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265" y="1113102"/>
            <a:ext cx="8680079" cy="45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フリーフォーム 9"/>
          <p:cNvSpPr/>
          <p:nvPr/>
        </p:nvSpPr>
        <p:spPr>
          <a:xfrm>
            <a:off x="0" y="4671795"/>
            <a:ext cx="4452526" cy="1353862"/>
          </a:xfrm>
          <a:custGeom>
            <a:avLst/>
            <a:gdLst>
              <a:gd name="connsiteX0" fmla="*/ 0 w 7284357"/>
              <a:gd name="connsiteY0" fmla="*/ 1371600 h 1922683"/>
              <a:gd name="connsiteX1" fmla="*/ 914400 w 7284357"/>
              <a:gd name="connsiteY1" fmla="*/ 653143 h 1922683"/>
              <a:gd name="connsiteX2" fmla="*/ 1045029 w 7284357"/>
              <a:gd name="connsiteY2" fmla="*/ 555171 h 1922683"/>
              <a:gd name="connsiteX3" fmla="*/ 1240972 w 7284357"/>
              <a:gd name="connsiteY3" fmla="*/ 293914 h 1922683"/>
              <a:gd name="connsiteX4" fmla="*/ 1273629 w 7284357"/>
              <a:gd name="connsiteY4" fmla="*/ 195943 h 1922683"/>
              <a:gd name="connsiteX5" fmla="*/ 1404257 w 7284357"/>
              <a:gd name="connsiteY5" fmla="*/ 228600 h 1922683"/>
              <a:gd name="connsiteX6" fmla="*/ 1632857 w 7284357"/>
              <a:gd name="connsiteY6" fmla="*/ 391886 h 1922683"/>
              <a:gd name="connsiteX7" fmla="*/ 2318657 w 7284357"/>
              <a:gd name="connsiteY7" fmla="*/ 424543 h 1922683"/>
              <a:gd name="connsiteX8" fmla="*/ 2841172 w 7284357"/>
              <a:gd name="connsiteY8" fmla="*/ 391886 h 1922683"/>
              <a:gd name="connsiteX9" fmla="*/ 2939143 w 7284357"/>
              <a:gd name="connsiteY9" fmla="*/ 326571 h 1922683"/>
              <a:gd name="connsiteX10" fmla="*/ 3069772 w 7284357"/>
              <a:gd name="connsiteY10" fmla="*/ 293914 h 1922683"/>
              <a:gd name="connsiteX11" fmla="*/ 3167743 w 7284357"/>
              <a:gd name="connsiteY11" fmla="*/ 261257 h 1922683"/>
              <a:gd name="connsiteX12" fmla="*/ 3461657 w 7284357"/>
              <a:gd name="connsiteY12" fmla="*/ 228600 h 1922683"/>
              <a:gd name="connsiteX13" fmla="*/ 3657600 w 7284357"/>
              <a:gd name="connsiteY13" fmla="*/ 195943 h 1922683"/>
              <a:gd name="connsiteX14" fmla="*/ 3886200 w 7284357"/>
              <a:gd name="connsiteY14" fmla="*/ 163286 h 1922683"/>
              <a:gd name="connsiteX15" fmla="*/ 4082143 w 7284357"/>
              <a:gd name="connsiteY15" fmla="*/ 130629 h 1922683"/>
              <a:gd name="connsiteX16" fmla="*/ 4898572 w 7284357"/>
              <a:gd name="connsiteY16" fmla="*/ 97971 h 1922683"/>
              <a:gd name="connsiteX17" fmla="*/ 6139543 w 7284357"/>
              <a:gd name="connsiteY17" fmla="*/ 32657 h 1922683"/>
              <a:gd name="connsiteX18" fmla="*/ 6400800 w 7284357"/>
              <a:gd name="connsiteY18" fmla="*/ 0 h 1922683"/>
              <a:gd name="connsiteX19" fmla="*/ 7249886 w 7284357"/>
              <a:gd name="connsiteY19" fmla="*/ 32657 h 1922683"/>
              <a:gd name="connsiteX20" fmla="*/ 7282543 w 7284357"/>
              <a:gd name="connsiteY20" fmla="*/ 130629 h 1922683"/>
              <a:gd name="connsiteX21" fmla="*/ 7249886 w 7284357"/>
              <a:gd name="connsiteY21" fmla="*/ 718457 h 1922683"/>
              <a:gd name="connsiteX22" fmla="*/ 7249886 w 7284357"/>
              <a:gd name="connsiteY22" fmla="*/ 1665514 h 1922683"/>
              <a:gd name="connsiteX23" fmla="*/ 7053943 w 7284357"/>
              <a:gd name="connsiteY23" fmla="*/ 1730829 h 1922683"/>
              <a:gd name="connsiteX24" fmla="*/ 6629400 w 7284357"/>
              <a:gd name="connsiteY24" fmla="*/ 1796143 h 1922683"/>
              <a:gd name="connsiteX25" fmla="*/ 1502229 w 7284357"/>
              <a:gd name="connsiteY25" fmla="*/ 1828800 h 1922683"/>
              <a:gd name="connsiteX26" fmla="*/ 261257 w 7284357"/>
              <a:gd name="connsiteY26" fmla="*/ 1698171 h 1922683"/>
              <a:gd name="connsiteX27" fmla="*/ 228600 w 7284357"/>
              <a:gd name="connsiteY27" fmla="*/ 1600200 h 1922683"/>
              <a:gd name="connsiteX28" fmla="*/ 195943 w 7284357"/>
              <a:gd name="connsiteY28" fmla="*/ 1338943 h 1922683"/>
              <a:gd name="connsiteX29" fmla="*/ 97972 w 7284357"/>
              <a:gd name="connsiteY29" fmla="*/ 1273629 h 192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84357" h="1922683">
                <a:moveTo>
                  <a:pt x="0" y="1371600"/>
                </a:moveTo>
                <a:cubicBezTo>
                  <a:pt x="528891" y="1283452"/>
                  <a:pt x="116164" y="1389977"/>
                  <a:pt x="914400" y="653143"/>
                </a:cubicBezTo>
                <a:cubicBezTo>
                  <a:pt x="954394" y="616225"/>
                  <a:pt x="1008868" y="595852"/>
                  <a:pt x="1045029" y="555171"/>
                </a:cubicBezTo>
                <a:cubicBezTo>
                  <a:pt x="1635860" y="-109513"/>
                  <a:pt x="946341" y="588545"/>
                  <a:pt x="1240972" y="293914"/>
                </a:cubicBezTo>
                <a:cubicBezTo>
                  <a:pt x="1251858" y="261257"/>
                  <a:pt x="1241668" y="208728"/>
                  <a:pt x="1273629" y="195943"/>
                </a:cubicBezTo>
                <a:cubicBezTo>
                  <a:pt x="1315302" y="179274"/>
                  <a:pt x="1366197" y="204812"/>
                  <a:pt x="1404257" y="228600"/>
                </a:cubicBezTo>
                <a:cubicBezTo>
                  <a:pt x="1537393" y="311810"/>
                  <a:pt x="1488672" y="379871"/>
                  <a:pt x="1632857" y="391886"/>
                </a:cubicBezTo>
                <a:cubicBezTo>
                  <a:pt x="1860926" y="410892"/>
                  <a:pt x="2090057" y="413657"/>
                  <a:pt x="2318657" y="424543"/>
                </a:cubicBezTo>
                <a:cubicBezTo>
                  <a:pt x="2534287" y="496419"/>
                  <a:pt x="2458195" y="487631"/>
                  <a:pt x="2841172" y="391886"/>
                </a:cubicBezTo>
                <a:cubicBezTo>
                  <a:pt x="2879249" y="382367"/>
                  <a:pt x="2903067" y="342032"/>
                  <a:pt x="2939143" y="326571"/>
                </a:cubicBezTo>
                <a:cubicBezTo>
                  <a:pt x="2980397" y="308891"/>
                  <a:pt x="3026616" y="306244"/>
                  <a:pt x="3069772" y="293914"/>
                </a:cubicBezTo>
                <a:cubicBezTo>
                  <a:pt x="3102871" y="284457"/>
                  <a:pt x="3133788" y="266916"/>
                  <a:pt x="3167743" y="261257"/>
                </a:cubicBezTo>
                <a:cubicBezTo>
                  <a:pt x="3264976" y="245052"/>
                  <a:pt x="3363947" y="241628"/>
                  <a:pt x="3461657" y="228600"/>
                </a:cubicBezTo>
                <a:cubicBezTo>
                  <a:pt x="3527291" y="219849"/>
                  <a:pt x="3592155" y="206011"/>
                  <a:pt x="3657600" y="195943"/>
                </a:cubicBezTo>
                <a:cubicBezTo>
                  <a:pt x="3733679" y="184239"/>
                  <a:pt x="3810121" y="174990"/>
                  <a:pt x="3886200" y="163286"/>
                </a:cubicBezTo>
                <a:cubicBezTo>
                  <a:pt x="3951645" y="153218"/>
                  <a:pt x="4016065" y="134892"/>
                  <a:pt x="4082143" y="130629"/>
                </a:cubicBezTo>
                <a:cubicBezTo>
                  <a:pt x="4353939" y="113094"/>
                  <a:pt x="4626429" y="108857"/>
                  <a:pt x="4898572" y="97971"/>
                </a:cubicBezTo>
                <a:cubicBezTo>
                  <a:pt x="5472215" y="2364"/>
                  <a:pt x="4849745" y="97147"/>
                  <a:pt x="6139543" y="32657"/>
                </a:cubicBezTo>
                <a:cubicBezTo>
                  <a:pt x="6227197" y="28274"/>
                  <a:pt x="6313714" y="10886"/>
                  <a:pt x="6400800" y="0"/>
                </a:cubicBezTo>
                <a:cubicBezTo>
                  <a:pt x="6683829" y="10886"/>
                  <a:pt x="6969706" y="-8851"/>
                  <a:pt x="7249886" y="32657"/>
                </a:cubicBezTo>
                <a:cubicBezTo>
                  <a:pt x="7283938" y="37702"/>
                  <a:pt x="7282543" y="96205"/>
                  <a:pt x="7282543" y="130629"/>
                </a:cubicBezTo>
                <a:cubicBezTo>
                  <a:pt x="7282543" y="326874"/>
                  <a:pt x="7260772" y="522514"/>
                  <a:pt x="7249886" y="718457"/>
                </a:cubicBezTo>
                <a:cubicBezTo>
                  <a:pt x="7257520" y="840599"/>
                  <a:pt x="7323480" y="1507813"/>
                  <a:pt x="7249886" y="1665514"/>
                </a:cubicBezTo>
                <a:cubicBezTo>
                  <a:pt x="7220771" y="1727902"/>
                  <a:pt x="7121314" y="1716646"/>
                  <a:pt x="7053943" y="1730829"/>
                </a:cubicBezTo>
                <a:cubicBezTo>
                  <a:pt x="6913835" y="1760326"/>
                  <a:pt x="6772557" y="1793617"/>
                  <a:pt x="6629400" y="1796143"/>
                </a:cubicBezTo>
                <a:cubicBezTo>
                  <a:pt x="4920574" y="1826299"/>
                  <a:pt x="3211286" y="1817914"/>
                  <a:pt x="1502229" y="1828800"/>
                </a:cubicBezTo>
                <a:cubicBezTo>
                  <a:pt x="1003408" y="1814944"/>
                  <a:pt x="472345" y="2120345"/>
                  <a:pt x="261257" y="1698171"/>
                </a:cubicBezTo>
                <a:cubicBezTo>
                  <a:pt x="245862" y="1667382"/>
                  <a:pt x="239486" y="1632857"/>
                  <a:pt x="228600" y="1600200"/>
                </a:cubicBezTo>
                <a:cubicBezTo>
                  <a:pt x="217714" y="1513114"/>
                  <a:pt x="228537" y="1420429"/>
                  <a:pt x="195943" y="1338943"/>
                </a:cubicBezTo>
                <a:cubicBezTo>
                  <a:pt x="181366" y="1302501"/>
                  <a:pt x="97972" y="1273629"/>
                  <a:pt x="97972" y="1273629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8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4579" name="コンテンツ プレースホルダー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458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938" y="-11337925"/>
            <a:ext cx="33404176" cy="2363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フリーフォーム 6">
            <a:extLst>
              <a:ext uri="{FF2B5EF4-FFF2-40B4-BE49-F238E27FC236}"/>
            </a:extLst>
          </p:cNvPr>
          <p:cNvSpPr/>
          <p:nvPr/>
        </p:nvSpPr>
        <p:spPr>
          <a:xfrm>
            <a:off x="3227389" y="5381626"/>
            <a:ext cx="3671887" cy="1668463"/>
          </a:xfrm>
          <a:custGeom>
            <a:avLst/>
            <a:gdLst>
              <a:gd name="connsiteX0" fmla="*/ 2154264 w 5021451"/>
              <a:gd name="connsiteY0" fmla="*/ 2107770 h 5424407"/>
              <a:gd name="connsiteX1" fmla="*/ 1611824 w 5021451"/>
              <a:gd name="connsiteY1" fmla="*/ 1890793 h 5424407"/>
              <a:gd name="connsiteX2" fmla="*/ 2061274 w 5021451"/>
              <a:gd name="connsiteY2" fmla="*/ 2185261 h 5424407"/>
              <a:gd name="connsiteX3" fmla="*/ 1596325 w 5021451"/>
              <a:gd name="connsiteY3" fmla="*/ 2169763 h 5424407"/>
              <a:gd name="connsiteX4" fmla="*/ 1983783 w 5021451"/>
              <a:gd name="connsiteY4" fmla="*/ 2293749 h 5424407"/>
              <a:gd name="connsiteX5" fmla="*/ 0 w 5021451"/>
              <a:gd name="connsiteY5" fmla="*/ 2495227 h 5424407"/>
              <a:gd name="connsiteX6" fmla="*/ 1952786 w 5021451"/>
              <a:gd name="connsiteY6" fmla="*/ 2479729 h 5424407"/>
              <a:gd name="connsiteX7" fmla="*/ 1549830 w 5021451"/>
              <a:gd name="connsiteY7" fmla="*/ 2619214 h 5424407"/>
              <a:gd name="connsiteX8" fmla="*/ 2061274 w 5021451"/>
              <a:gd name="connsiteY8" fmla="*/ 2603715 h 5424407"/>
              <a:gd name="connsiteX9" fmla="*/ 1642820 w 5021451"/>
              <a:gd name="connsiteY9" fmla="*/ 2898183 h 5424407"/>
              <a:gd name="connsiteX10" fmla="*/ 2293749 w 5021451"/>
              <a:gd name="connsiteY10" fmla="*/ 2681207 h 5424407"/>
              <a:gd name="connsiteX11" fmla="*/ 2185261 w 5021451"/>
              <a:gd name="connsiteY11" fmla="*/ 3006671 h 5424407"/>
              <a:gd name="connsiteX12" fmla="*/ 2371241 w 5021451"/>
              <a:gd name="connsiteY12" fmla="*/ 2820692 h 5424407"/>
              <a:gd name="connsiteX13" fmla="*/ 2619213 w 5021451"/>
              <a:gd name="connsiteY13" fmla="*/ 5424407 h 5424407"/>
              <a:gd name="connsiteX14" fmla="*/ 2572719 w 5021451"/>
              <a:gd name="connsiteY14" fmla="*/ 2805193 h 5424407"/>
              <a:gd name="connsiteX15" fmla="*/ 2820691 w 5021451"/>
              <a:gd name="connsiteY15" fmla="*/ 2975675 h 5424407"/>
              <a:gd name="connsiteX16" fmla="*/ 2712203 w 5021451"/>
              <a:gd name="connsiteY16" fmla="*/ 2758699 h 5424407"/>
              <a:gd name="connsiteX17" fmla="*/ 2913681 w 5021451"/>
              <a:gd name="connsiteY17" fmla="*/ 2743200 h 5424407"/>
              <a:gd name="connsiteX18" fmla="*/ 2758698 w 5021451"/>
              <a:gd name="connsiteY18" fmla="*/ 2619214 h 5424407"/>
              <a:gd name="connsiteX19" fmla="*/ 5021451 w 5021451"/>
              <a:gd name="connsiteY19" fmla="*/ 2479729 h 5424407"/>
              <a:gd name="connsiteX20" fmla="*/ 2727702 w 5021451"/>
              <a:gd name="connsiteY20" fmla="*/ 2309248 h 5424407"/>
              <a:gd name="connsiteX21" fmla="*/ 3270142 w 5021451"/>
              <a:gd name="connsiteY21" fmla="*/ 2154265 h 5424407"/>
              <a:gd name="connsiteX22" fmla="*/ 2696705 w 5021451"/>
              <a:gd name="connsiteY22" fmla="*/ 2169763 h 5424407"/>
              <a:gd name="connsiteX23" fmla="*/ 2867186 w 5021451"/>
              <a:gd name="connsiteY23" fmla="*/ 1906292 h 5424407"/>
              <a:gd name="connsiteX24" fmla="*/ 2433234 w 5021451"/>
              <a:gd name="connsiteY24" fmla="*/ 2123268 h 5424407"/>
              <a:gd name="connsiteX25" fmla="*/ 2107769 w 5021451"/>
              <a:gd name="connsiteY25" fmla="*/ 0 h 5424407"/>
              <a:gd name="connsiteX26" fmla="*/ 2216257 w 5021451"/>
              <a:gd name="connsiteY26" fmla="*/ 2138766 h 5424407"/>
              <a:gd name="connsiteX27" fmla="*/ 2216257 w 5021451"/>
              <a:gd name="connsiteY27" fmla="*/ 2138766 h 542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21451" h="5424407">
                <a:moveTo>
                  <a:pt x="2154264" y="2107770"/>
                </a:moveTo>
                <a:lnTo>
                  <a:pt x="1611824" y="1890793"/>
                </a:lnTo>
                <a:lnTo>
                  <a:pt x="2061274" y="2185261"/>
                </a:lnTo>
                <a:lnTo>
                  <a:pt x="1596325" y="2169763"/>
                </a:lnTo>
                <a:lnTo>
                  <a:pt x="1983783" y="2293749"/>
                </a:lnTo>
                <a:lnTo>
                  <a:pt x="0" y="2495227"/>
                </a:lnTo>
                <a:lnTo>
                  <a:pt x="1952786" y="2479729"/>
                </a:lnTo>
                <a:lnTo>
                  <a:pt x="1549830" y="2619214"/>
                </a:lnTo>
                <a:lnTo>
                  <a:pt x="2061274" y="2603715"/>
                </a:lnTo>
                <a:lnTo>
                  <a:pt x="1642820" y="2898183"/>
                </a:lnTo>
                <a:lnTo>
                  <a:pt x="2293749" y="2681207"/>
                </a:lnTo>
                <a:lnTo>
                  <a:pt x="2185261" y="3006671"/>
                </a:lnTo>
                <a:lnTo>
                  <a:pt x="2371241" y="2820692"/>
                </a:lnTo>
                <a:lnTo>
                  <a:pt x="2619213" y="5424407"/>
                </a:lnTo>
                <a:lnTo>
                  <a:pt x="2572719" y="2805193"/>
                </a:lnTo>
                <a:lnTo>
                  <a:pt x="2820691" y="2975675"/>
                </a:lnTo>
                <a:lnTo>
                  <a:pt x="2712203" y="2758699"/>
                </a:lnTo>
                <a:lnTo>
                  <a:pt x="2913681" y="2743200"/>
                </a:lnTo>
                <a:lnTo>
                  <a:pt x="2758698" y="2619214"/>
                </a:lnTo>
                <a:lnTo>
                  <a:pt x="5021451" y="2479729"/>
                </a:lnTo>
                <a:lnTo>
                  <a:pt x="2727702" y="2309248"/>
                </a:lnTo>
                <a:lnTo>
                  <a:pt x="3270142" y="2154265"/>
                </a:lnTo>
                <a:lnTo>
                  <a:pt x="2696705" y="2169763"/>
                </a:lnTo>
                <a:lnTo>
                  <a:pt x="2867186" y="1906292"/>
                </a:lnTo>
                <a:lnTo>
                  <a:pt x="2433234" y="2123268"/>
                </a:lnTo>
                <a:lnTo>
                  <a:pt x="2107769" y="0"/>
                </a:lnTo>
                <a:lnTo>
                  <a:pt x="2216257" y="2138766"/>
                </a:lnTo>
                <a:lnTo>
                  <a:pt x="2216257" y="2138766"/>
                </a:lnTo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正方形/長方形 3">
            <a:extLst>
              <a:ext uri="{FF2B5EF4-FFF2-40B4-BE49-F238E27FC236}"/>
            </a:extLst>
          </p:cNvPr>
          <p:cNvSpPr/>
          <p:nvPr/>
        </p:nvSpPr>
        <p:spPr>
          <a:xfrm>
            <a:off x="533013" y="-1179512"/>
            <a:ext cx="864531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7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charset="-128"/>
              </a:rPr>
              <a:t>かみのくにをたいけん</a:t>
            </a:r>
          </a:p>
        </p:txBody>
      </p:sp>
      <p:pic>
        <p:nvPicPr>
          <p:cNvPr id="9" name="Picture 2" descr="命令している人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3" y="-886843"/>
            <a:ext cx="12326986" cy="64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フリーフォーム 9"/>
          <p:cNvSpPr/>
          <p:nvPr/>
        </p:nvSpPr>
        <p:spPr>
          <a:xfrm>
            <a:off x="1977638" y="4296685"/>
            <a:ext cx="7545614" cy="1922683"/>
          </a:xfrm>
          <a:custGeom>
            <a:avLst/>
            <a:gdLst>
              <a:gd name="connsiteX0" fmla="*/ 0 w 7284357"/>
              <a:gd name="connsiteY0" fmla="*/ 1371600 h 1922683"/>
              <a:gd name="connsiteX1" fmla="*/ 914400 w 7284357"/>
              <a:gd name="connsiteY1" fmla="*/ 653143 h 1922683"/>
              <a:gd name="connsiteX2" fmla="*/ 1045029 w 7284357"/>
              <a:gd name="connsiteY2" fmla="*/ 555171 h 1922683"/>
              <a:gd name="connsiteX3" fmla="*/ 1240972 w 7284357"/>
              <a:gd name="connsiteY3" fmla="*/ 293914 h 1922683"/>
              <a:gd name="connsiteX4" fmla="*/ 1273629 w 7284357"/>
              <a:gd name="connsiteY4" fmla="*/ 195943 h 1922683"/>
              <a:gd name="connsiteX5" fmla="*/ 1404257 w 7284357"/>
              <a:gd name="connsiteY5" fmla="*/ 228600 h 1922683"/>
              <a:gd name="connsiteX6" fmla="*/ 1632857 w 7284357"/>
              <a:gd name="connsiteY6" fmla="*/ 391886 h 1922683"/>
              <a:gd name="connsiteX7" fmla="*/ 2318657 w 7284357"/>
              <a:gd name="connsiteY7" fmla="*/ 424543 h 1922683"/>
              <a:gd name="connsiteX8" fmla="*/ 2841172 w 7284357"/>
              <a:gd name="connsiteY8" fmla="*/ 391886 h 1922683"/>
              <a:gd name="connsiteX9" fmla="*/ 2939143 w 7284357"/>
              <a:gd name="connsiteY9" fmla="*/ 326571 h 1922683"/>
              <a:gd name="connsiteX10" fmla="*/ 3069772 w 7284357"/>
              <a:gd name="connsiteY10" fmla="*/ 293914 h 1922683"/>
              <a:gd name="connsiteX11" fmla="*/ 3167743 w 7284357"/>
              <a:gd name="connsiteY11" fmla="*/ 261257 h 1922683"/>
              <a:gd name="connsiteX12" fmla="*/ 3461657 w 7284357"/>
              <a:gd name="connsiteY12" fmla="*/ 228600 h 1922683"/>
              <a:gd name="connsiteX13" fmla="*/ 3657600 w 7284357"/>
              <a:gd name="connsiteY13" fmla="*/ 195943 h 1922683"/>
              <a:gd name="connsiteX14" fmla="*/ 3886200 w 7284357"/>
              <a:gd name="connsiteY14" fmla="*/ 163286 h 1922683"/>
              <a:gd name="connsiteX15" fmla="*/ 4082143 w 7284357"/>
              <a:gd name="connsiteY15" fmla="*/ 130629 h 1922683"/>
              <a:gd name="connsiteX16" fmla="*/ 4898572 w 7284357"/>
              <a:gd name="connsiteY16" fmla="*/ 97971 h 1922683"/>
              <a:gd name="connsiteX17" fmla="*/ 6139543 w 7284357"/>
              <a:gd name="connsiteY17" fmla="*/ 32657 h 1922683"/>
              <a:gd name="connsiteX18" fmla="*/ 6400800 w 7284357"/>
              <a:gd name="connsiteY18" fmla="*/ 0 h 1922683"/>
              <a:gd name="connsiteX19" fmla="*/ 7249886 w 7284357"/>
              <a:gd name="connsiteY19" fmla="*/ 32657 h 1922683"/>
              <a:gd name="connsiteX20" fmla="*/ 7282543 w 7284357"/>
              <a:gd name="connsiteY20" fmla="*/ 130629 h 1922683"/>
              <a:gd name="connsiteX21" fmla="*/ 7249886 w 7284357"/>
              <a:gd name="connsiteY21" fmla="*/ 718457 h 1922683"/>
              <a:gd name="connsiteX22" fmla="*/ 7249886 w 7284357"/>
              <a:gd name="connsiteY22" fmla="*/ 1665514 h 1922683"/>
              <a:gd name="connsiteX23" fmla="*/ 7053943 w 7284357"/>
              <a:gd name="connsiteY23" fmla="*/ 1730829 h 1922683"/>
              <a:gd name="connsiteX24" fmla="*/ 6629400 w 7284357"/>
              <a:gd name="connsiteY24" fmla="*/ 1796143 h 1922683"/>
              <a:gd name="connsiteX25" fmla="*/ 1502229 w 7284357"/>
              <a:gd name="connsiteY25" fmla="*/ 1828800 h 1922683"/>
              <a:gd name="connsiteX26" fmla="*/ 261257 w 7284357"/>
              <a:gd name="connsiteY26" fmla="*/ 1698171 h 1922683"/>
              <a:gd name="connsiteX27" fmla="*/ 228600 w 7284357"/>
              <a:gd name="connsiteY27" fmla="*/ 1600200 h 1922683"/>
              <a:gd name="connsiteX28" fmla="*/ 195943 w 7284357"/>
              <a:gd name="connsiteY28" fmla="*/ 1338943 h 1922683"/>
              <a:gd name="connsiteX29" fmla="*/ 97972 w 7284357"/>
              <a:gd name="connsiteY29" fmla="*/ 1273629 h 192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84357" h="1922683">
                <a:moveTo>
                  <a:pt x="0" y="1371600"/>
                </a:moveTo>
                <a:cubicBezTo>
                  <a:pt x="528891" y="1283452"/>
                  <a:pt x="116164" y="1389977"/>
                  <a:pt x="914400" y="653143"/>
                </a:cubicBezTo>
                <a:cubicBezTo>
                  <a:pt x="954394" y="616225"/>
                  <a:pt x="1008868" y="595852"/>
                  <a:pt x="1045029" y="555171"/>
                </a:cubicBezTo>
                <a:cubicBezTo>
                  <a:pt x="1635860" y="-109513"/>
                  <a:pt x="946341" y="588545"/>
                  <a:pt x="1240972" y="293914"/>
                </a:cubicBezTo>
                <a:cubicBezTo>
                  <a:pt x="1251858" y="261257"/>
                  <a:pt x="1241668" y="208728"/>
                  <a:pt x="1273629" y="195943"/>
                </a:cubicBezTo>
                <a:cubicBezTo>
                  <a:pt x="1315302" y="179274"/>
                  <a:pt x="1366197" y="204812"/>
                  <a:pt x="1404257" y="228600"/>
                </a:cubicBezTo>
                <a:cubicBezTo>
                  <a:pt x="1537393" y="311810"/>
                  <a:pt x="1488672" y="379871"/>
                  <a:pt x="1632857" y="391886"/>
                </a:cubicBezTo>
                <a:cubicBezTo>
                  <a:pt x="1860926" y="410892"/>
                  <a:pt x="2090057" y="413657"/>
                  <a:pt x="2318657" y="424543"/>
                </a:cubicBezTo>
                <a:cubicBezTo>
                  <a:pt x="2534287" y="496419"/>
                  <a:pt x="2458195" y="487631"/>
                  <a:pt x="2841172" y="391886"/>
                </a:cubicBezTo>
                <a:cubicBezTo>
                  <a:pt x="2879249" y="382367"/>
                  <a:pt x="2903067" y="342032"/>
                  <a:pt x="2939143" y="326571"/>
                </a:cubicBezTo>
                <a:cubicBezTo>
                  <a:pt x="2980397" y="308891"/>
                  <a:pt x="3026616" y="306244"/>
                  <a:pt x="3069772" y="293914"/>
                </a:cubicBezTo>
                <a:cubicBezTo>
                  <a:pt x="3102871" y="284457"/>
                  <a:pt x="3133788" y="266916"/>
                  <a:pt x="3167743" y="261257"/>
                </a:cubicBezTo>
                <a:cubicBezTo>
                  <a:pt x="3264976" y="245052"/>
                  <a:pt x="3363947" y="241628"/>
                  <a:pt x="3461657" y="228600"/>
                </a:cubicBezTo>
                <a:cubicBezTo>
                  <a:pt x="3527291" y="219849"/>
                  <a:pt x="3592155" y="206011"/>
                  <a:pt x="3657600" y="195943"/>
                </a:cubicBezTo>
                <a:cubicBezTo>
                  <a:pt x="3733679" y="184239"/>
                  <a:pt x="3810121" y="174990"/>
                  <a:pt x="3886200" y="163286"/>
                </a:cubicBezTo>
                <a:cubicBezTo>
                  <a:pt x="3951645" y="153218"/>
                  <a:pt x="4016065" y="134892"/>
                  <a:pt x="4082143" y="130629"/>
                </a:cubicBezTo>
                <a:cubicBezTo>
                  <a:pt x="4353939" y="113094"/>
                  <a:pt x="4626429" y="108857"/>
                  <a:pt x="4898572" y="97971"/>
                </a:cubicBezTo>
                <a:cubicBezTo>
                  <a:pt x="5472215" y="2364"/>
                  <a:pt x="4849745" y="97147"/>
                  <a:pt x="6139543" y="32657"/>
                </a:cubicBezTo>
                <a:cubicBezTo>
                  <a:pt x="6227197" y="28274"/>
                  <a:pt x="6313714" y="10886"/>
                  <a:pt x="6400800" y="0"/>
                </a:cubicBezTo>
                <a:cubicBezTo>
                  <a:pt x="6683829" y="10886"/>
                  <a:pt x="6969706" y="-8851"/>
                  <a:pt x="7249886" y="32657"/>
                </a:cubicBezTo>
                <a:cubicBezTo>
                  <a:pt x="7283938" y="37702"/>
                  <a:pt x="7282543" y="96205"/>
                  <a:pt x="7282543" y="130629"/>
                </a:cubicBezTo>
                <a:cubicBezTo>
                  <a:pt x="7282543" y="326874"/>
                  <a:pt x="7260772" y="522514"/>
                  <a:pt x="7249886" y="718457"/>
                </a:cubicBezTo>
                <a:cubicBezTo>
                  <a:pt x="7257520" y="840599"/>
                  <a:pt x="7323480" y="1507813"/>
                  <a:pt x="7249886" y="1665514"/>
                </a:cubicBezTo>
                <a:cubicBezTo>
                  <a:pt x="7220771" y="1727902"/>
                  <a:pt x="7121314" y="1716646"/>
                  <a:pt x="7053943" y="1730829"/>
                </a:cubicBezTo>
                <a:cubicBezTo>
                  <a:pt x="6913835" y="1760326"/>
                  <a:pt x="6772557" y="1793617"/>
                  <a:pt x="6629400" y="1796143"/>
                </a:cubicBezTo>
                <a:cubicBezTo>
                  <a:pt x="4920574" y="1826299"/>
                  <a:pt x="3211286" y="1817914"/>
                  <a:pt x="1502229" y="1828800"/>
                </a:cubicBezTo>
                <a:cubicBezTo>
                  <a:pt x="1003408" y="1814944"/>
                  <a:pt x="472345" y="2120345"/>
                  <a:pt x="261257" y="1698171"/>
                </a:cubicBezTo>
                <a:cubicBezTo>
                  <a:pt x="245862" y="1667382"/>
                  <a:pt x="239486" y="1632857"/>
                  <a:pt x="228600" y="1600200"/>
                </a:cubicBezTo>
                <a:cubicBezTo>
                  <a:pt x="217714" y="1513114"/>
                  <a:pt x="228537" y="1420429"/>
                  <a:pt x="195943" y="1338943"/>
                </a:cubicBezTo>
                <a:cubicBezTo>
                  <a:pt x="181366" y="1302501"/>
                  <a:pt x="97972" y="1273629"/>
                  <a:pt x="97972" y="1273629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手をつなぐ 友達 ベクター 仲良しのイラスト素材 - PIX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86" y="3095531"/>
            <a:ext cx="10450286" cy="64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そうせうき３しょう１５せつ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/>
              <a:t>わたしは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4000" dirty="0" smtClean="0"/>
              <a:t>おまえとおんなとのあいだに</a:t>
            </a:r>
            <a:endParaRPr lang="en-US" altLang="ja-JP" sz="4000" smtClean="0"/>
          </a:p>
          <a:p>
            <a:pPr marL="0" indent="0">
              <a:buNone/>
            </a:pPr>
            <a:r>
              <a:rPr lang="ja-JP" altLang="en-US" sz="4000" smtClean="0"/>
              <a:t>てきいを</a:t>
            </a:r>
            <a:r>
              <a:rPr lang="ja-JP" altLang="en-US" sz="4000" dirty="0" smtClean="0"/>
              <a:t>おく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かれはおまえのあなた</a:t>
            </a:r>
            <a:r>
              <a:rPr kumimoji="1" lang="ja-JP" altLang="en-US" sz="4000" dirty="0" err="1" smtClean="0"/>
              <a:t>まを</a:t>
            </a:r>
            <a:r>
              <a:rPr kumimoji="1" lang="ja-JP" altLang="en-US" sz="4000" dirty="0" smtClean="0"/>
              <a:t>ふみくだき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4000" dirty="0" smtClean="0"/>
              <a:t>おまえはかれのかかとをかみつく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0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まだ本当の友達を求めますか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56269"/>
            <a:ext cx="10515600" cy="74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191986" y="4005203"/>
            <a:ext cx="1534886" cy="2417037"/>
            <a:chOff x="-4980214" y="1027908"/>
            <a:chExt cx="1534886" cy="2417037"/>
          </a:xfrm>
        </p:grpSpPr>
        <p:sp>
          <p:nvSpPr>
            <p:cNvPr id="4" name="正方形/長方形 3"/>
            <p:cNvSpPr/>
            <p:nvPr/>
          </p:nvSpPr>
          <p:spPr>
            <a:xfrm>
              <a:off x="-4980214" y="1493159"/>
              <a:ext cx="1534886" cy="3950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-4441371" y="1027908"/>
              <a:ext cx="457200" cy="24170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265715" y="3759926"/>
            <a:ext cx="1534886" cy="2417037"/>
            <a:chOff x="-4980214" y="1027908"/>
            <a:chExt cx="1534886" cy="2417037"/>
          </a:xfrm>
        </p:grpSpPr>
        <p:sp>
          <p:nvSpPr>
            <p:cNvPr id="9" name="正方形/長方形 8"/>
            <p:cNvSpPr/>
            <p:nvPr/>
          </p:nvSpPr>
          <p:spPr>
            <a:xfrm>
              <a:off x="-4980214" y="1493159"/>
              <a:ext cx="1534886" cy="3950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-4441371" y="1027908"/>
              <a:ext cx="457200" cy="24170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241474" y="3656996"/>
            <a:ext cx="1534886" cy="2417037"/>
            <a:chOff x="-4980214" y="1027908"/>
            <a:chExt cx="1534886" cy="2417037"/>
          </a:xfrm>
        </p:grpSpPr>
        <p:sp>
          <p:nvSpPr>
            <p:cNvPr id="12" name="正方形/長方形 11"/>
            <p:cNvSpPr/>
            <p:nvPr/>
          </p:nvSpPr>
          <p:spPr>
            <a:xfrm>
              <a:off x="-4980214" y="1493159"/>
              <a:ext cx="1534886" cy="3950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-4441371" y="1027908"/>
              <a:ext cx="457200" cy="24170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7156678" y="3992432"/>
            <a:ext cx="1534886" cy="2417037"/>
            <a:chOff x="-4980214" y="1027908"/>
            <a:chExt cx="1534886" cy="2417037"/>
          </a:xfrm>
        </p:grpSpPr>
        <p:sp>
          <p:nvSpPr>
            <p:cNvPr id="15" name="正方形/長方形 14"/>
            <p:cNvSpPr/>
            <p:nvPr/>
          </p:nvSpPr>
          <p:spPr>
            <a:xfrm>
              <a:off x="-4980214" y="1493159"/>
              <a:ext cx="1534886" cy="3950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-4441371" y="1027908"/>
              <a:ext cx="457200" cy="24170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79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35526" y="1958975"/>
            <a:ext cx="823494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サタンにてきい</a:t>
            </a:r>
            <a:r>
              <a:rPr lang="ja-JP" altLang="en-US" sz="8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</a:t>
            </a:r>
            <a:endParaRPr lang="en-US" altLang="ja-JP" sz="8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ひとにはゆるしを</a:t>
            </a:r>
            <a:endParaRPr lang="ja-JP" alt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7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25737" y="2933207"/>
            <a:ext cx="85439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8000" dirty="0" smtClean="0"/>
              <a:t>こんなときない？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3210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2" name="Picture 4" descr="無料イラスト] 悪夢にうなされる女性 - パブリックドメインQ：著作権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91" y="2486389"/>
            <a:ext cx="6700227" cy="50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悪夢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968" y="-614311"/>
            <a:ext cx="6734622" cy="97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dglxasset[4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66" y="103801"/>
            <a:ext cx="2914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7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幻覚的のイラスト素材 - PIX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6358"/>
            <a:ext cx="5676900" cy="59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あるはずのないものが現れる陽性症状 | 統合失調症ナ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0" y="2266950"/>
            <a:ext cx="5921377" cy="59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dglxasset[4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-185739"/>
            <a:ext cx="2914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4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複雑な人間関係のイラスト（棒人間）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7" y="-437882"/>
            <a:ext cx="9146146" cy="88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dglxasset[4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-458519"/>
            <a:ext cx="2914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dglxasset[4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660910"/>
            <a:ext cx="2914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ヒステリックに子供を叱るお母さんのイラスト（躾） | かわいいフリ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365127"/>
            <a:ext cx="110775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dglxasset[4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-479425"/>
            <a:ext cx="2914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0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暗所恐怖症のイラスト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-40005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dglxasset[4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-479425"/>
            <a:ext cx="2914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5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心の傷 恋の画像41点（2ページ目）｜完全無料画像検索のプリ画像💓byG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9925" cy="955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dglxasset[4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1825625"/>
            <a:ext cx="2914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1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91</Words>
  <Application>Microsoft Office PowerPoint</Application>
  <PresentationFormat>A4 210 x 297 mm</PresentationFormat>
  <Paragraphs>22</Paragraphs>
  <Slides>21</Slides>
  <Notes>2</Notes>
  <HiddenSlides>0</HiddenSlides>
  <MMClips>1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1" baseType="lpstr">
      <vt:lpstr>Gulim</vt:lpstr>
      <vt:lpstr>ＭＳ Ｐゴシック</vt:lpstr>
      <vt:lpstr>Arial</vt:lpstr>
      <vt:lpstr>Calibri</vt:lpstr>
      <vt:lpstr>Calibri Light</vt:lpstr>
      <vt:lpstr>HY헤드라인M</vt:lpstr>
      <vt:lpstr>Lucida Grande</vt:lpstr>
      <vt:lpstr>헤움호두까끼182</vt:lpstr>
      <vt:lpstr>Office テーマ</vt:lpstr>
      <vt:lpstr>Photo Editor 写真</vt:lpstr>
      <vt:lpstr>PowerPoint プレゼンテーション</vt:lpstr>
      <vt:lpstr>そうせうき３しょう１５せつ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ほんとうのてきは  ひとでなく  サタン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19</cp:revision>
  <dcterms:created xsi:type="dcterms:W3CDTF">2020-08-16T22:54:13Z</dcterms:created>
  <dcterms:modified xsi:type="dcterms:W3CDTF">2020-08-17T01:40:20Z</dcterms:modified>
</cp:coreProperties>
</file>