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86" r:id="rId5"/>
    <p:sldId id="256" r:id="rId6"/>
    <p:sldId id="280" r:id="rId7"/>
    <p:sldId id="268" r:id="rId8"/>
    <p:sldId id="264" r:id="rId9"/>
    <p:sldId id="258" r:id="rId10"/>
    <p:sldId id="289" r:id="rId11"/>
    <p:sldId id="291" r:id="rId12"/>
    <p:sldId id="273" r:id="rId13"/>
    <p:sldId id="284" r:id="rId14"/>
    <p:sldId id="288" r:id="rId15"/>
    <p:sldId id="292" r:id="rId16"/>
    <p:sldId id="294" r:id="rId17"/>
    <p:sldId id="293" r:id="rId18"/>
    <p:sldId id="272" r:id="rId19"/>
    <p:sldId id="279" r:id="rId20"/>
    <p:sldId id="295" r:id="rId21"/>
    <p:sldId id="287" r:id="rId22"/>
    <p:sldId id="270" r:id="rId2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84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87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04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49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09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25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76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35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77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23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72DB3-A5FA-429F-981B-8D8A59C803C2}" type="datetimeFigureOut">
              <a:rPr kumimoji="1" lang="ja-JP" altLang="en-US" smtClean="0"/>
              <a:t>2015/6/21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2D114-C446-4D53-B71E-891EFF05C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45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5855" y="2796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しゅの</a:t>
            </a:r>
            <a:r>
              <a:rPr lang="ja-JP" altLang="en-US" sz="7200" dirty="0" smtClean="0"/>
              <a:t>てがわたしと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7200" dirty="0" smtClean="0"/>
              <a:t>ともにいるならだいじょうぶ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8260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65" y="1690688"/>
            <a:ext cx="7839249" cy="55349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23062"/>
            <a:ext cx="4898571" cy="386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935" y="4074240"/>
            <a:ext cx="5825392" cy="3219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コンテンツ プレースホルダ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65" y="-584003"/>
            <a:ext cx="6821074" cy="476540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133600" y="44372"/>
            <a:ext cx="86180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いほうの</a:t>
            </a:r>
            <a:r>
              <a:rPr lang="ja-JP" alt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</a:t>
            </a:r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みと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けっこんして、</a:t>
            </a:r>
            <a:endParaRPr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どれいとなるときに・・・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もど</a:t>
            </a: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る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468803" y="1839631"/>
            <a:ext cx="10723197" cy="8878444"/>
            <a:chOff x="2042776" y="0"/>
            <a:chExt cx="6380959" cy="976677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776" y="0"/>
              <a:ext cx="6380959" cy="9766774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3889420" y="3721994"/>
              <a:ext cx="2434107" cy="136516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みことば</a:t>
              </a:r>
              <a:endPara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3410802" y="6502942"/>
            <a:ext cx="4883729" cy="155479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エズラ</a:t>
            </a:r>
            <a:endParaRPr lang="ja-JP" alt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217" y="-2424149"/>
            <a:ext cx="13547365" cy="8182652"/>
          </a:xfrm>
          <a:prstGeom prst="rect">
            <a:avLst/>
          </a:prstGeom>
        </p:spPr>
      </p:pic>
      <p:sp>
        <p:nvSpPr>
          <p:cNvPr id="2" name="フリーフォーム 1"/>
          <p:cNvSpPr/>
          <p:nvPr/>
        </p:nvSpPr>
        <p:spPr>
          <a:xfrm>
            <a:off x="5181421" y="3324369"/>
            <a:ext cx="653322" cy="1900774"/>
          </a:xfrm>
          <a:custGeom>
            <a:avLst/>
            <a:gdLst>
              <a:gd name="connsiteX0" fmla="*/ 217893 w 653322"/>
              <a:gd name="connsiteY0" fmla="*/ 420317 h 1900774"/>
              <a:gd name="connsiteX1" fmla="*/ 261436 w 653322"/>
              <a:gd name="connsiteY1" fmla="*/ 550945 h 1900774"/>
              <a:gd name="connsiteX2" fmla="*/ 239665 w 653322"/>
              <a:gd name="connsiteY2" fmla="*/ 768660 h 1900774"/>
              <a:gd name="connsiteX3" fmla="*/ 174350 w 653322"/>
              <a:gd name="connsiteY3" fmla="*/ 1073460 h 1900774"/>
              <a:gd name="connsiteX4" fmla="*/ 130808 w 653322"/>
              <a:gd name="connsiteY4" fmla="*/ 1291174 h 1900774"/>
              <a:gd name="connsiteX5" fmla="*/ 43722 w 653322"/>
              <a:gd name="connsiteY5" fmla="*/ 1443574 h 1900774"/>
              <a:gd name="connsiteX6" fmla="*/ 21950 w 653322"/>
              <a:gd name="connsiteY6" fmla="*/ 1552431 h 1900774"/>
              <a:gd name="connsiteX7" fmla="*/ 179 w 653322"/>
              <a:gd name="connsiteY7" fmla="*/ 1639517 h 1900774"/>
              <a:gd name="connsiteX8" fmla="*/ 43722 w 653322"/>
              <a:gd name="connsiteY8" fmla="*/ 1857231 h 1900774"/>
              <a:gd name="connsiteX9" fmla="*/ 130808 w 653322"/>
              <a:gd name="connsiteY9" fmla="*/ 1900774 h 1900774"/>
              <a:gd name="connsiteX10" fmla="*/ 304979 w 653322"/>
              <a:gd name="connsiteY10" fmla="*/ 1791917 h 1900774"/>
              <a:gd name="connsiteX11" fmla="*/ 413836 w 653322"/>
              <a:gd name="connsiteY11" fmla="*/ 1552431 h 1900774"/>
              <a:gd name="connsiteX12" fmla="*/ 435608 w 653322"/>
              <a:gd name="connsiteY12" fmla="*/ 1182317 h 1900774"/>
              <a:gd name="connsiteX13" fmla="*/ 457379 w 653322"/>
              <a:gd name="connsiteY13" fmla="*/ 1095231 h 1900774"/>
              <a:gd name="connsiteX14" fmla="*/ 479150 w 653322"/>
              <a:gd name="connsiteY14" fmla="*/ 725117 h 1900774"/>
              <a:gd name="connsiteX15" fmla="*/ 588008 w 653322"/>
              <a:gd name="connsiteY15" fmla="*/ 507402 h 1900774"/>
              <a:gd name="connsiteX16" fmla="*/ 609779 w 653322"/>
              <a:gd name="connsiteY16" fmla="*/ 376774 h 1900774"/>
              <a:gd name="connsiteX17" fmla="*/ 631550 w 653322"/>
              <a:gd name="connsiteY17" fmla="*/ 224374 h 1900774"/>
              <a:gd name="connsiteX18" fmla="*/ 653322 w 653322"/>
              <a:gd name="connsiteY18" fmla="*/ 137288 h 1900774"/>
              <a:gd name="connsiteX19" fmla="*/ 631550 w 653322"/>
              <a:gd name="connsiteY19" fmla="*/ 28431 h 1900774"/>
              <a:gd name="connsiteX20" fmla="*/ 43722 w 653322"/>
              <a:gd name="connsiteY20" fmla="*/ 28431 h 1900774"/>
              <a:gd name="connsiteX21" fmla="*/ 65493 w 653322"/>
              <a:gd name="connsiteY21" fmla="*/ 289688 h 1900774"/>
              <a:gd name="connsiteX22" fmla="*/ 130808 w 653322"/>
              <a:gd name="connsiteY22" fmla="*/ 333231 h 1900774"/>
              <a:gd name="connsiteX23" fmla="*/ 196122 w 653322"/>
              <a:gd name="connsiteY23" fmla="*/ 463860 h 1900774"/>
              <a:gd name="connsiteX24" fmla="*/ 239665 w 653322"/>
              <a:gd name="connsiteY24" fmla="*/ 529174 h 1900774"/>
              <a:gd name="connsiteX25" fmla="*/ 261436 w 653322"/>
              <a:gd name="connsiteY25" fmla="*/ 616260 h 1900774"/>
              <a:gd name="connsiteX26" fmla="*/ 283208 w 653322"/>
              <a:gd name="connsiteY26" fmla="*/ 725117 h 1900774"/>
              <a:gd name="connsiteX27" fmla="*/ 304979 w 653322"/>
              <a:gd name="connsiteY27" fmla="*/ 790431 h 1900774"/>
              <a:gd name="connsiteX28" fmla="*/ 283208 w 653322"/>
              <a:gd name="connsiteY28" fmla="*/ 1225860 h 1900774"/>
              <a:gd name="connsiteX29" fmla="*/ 261436 w 653322"/>
              <a:gd name="connsiteY29" fmla="*/ 1356488 h 1900774"/>
              <a:gd name="connsiteX30" fmla="*/ 217893 w 653322"/>
              <a:gd name="connsiteY30" fmla="*/ 1443574 h 1900774"/>
              <a:gd name="connsiteX31" fmla="*/ 196122 w 653322"/>
              <a:gd name="connsiteY31" fmla="*/ 1530660 h 1900774"/>
              <a:gd name="connsiteX32" fmla="*/ 130808 w 653322"/>
              <a:gd name="connsiteY32" fmla="*/ 1595974 h 190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3322" h="1900774">
                <a:moveTo>
                  <a:pt x="217893" y="420317"/>
                </a:moveTo>
                <a:cubicBezTo>
                  <a:pt x="232407" y="463860"/>
                  <a:pt x="258573" y="505136"/>
                  <a:pt x="261436" y="550945"/>
                </a:cubicBezTo>
                <a:cubicBezTo>
                  <a:pt x="265986" y="623737"/>
                  <a:pt x="250484" y="696533"/>
                  <a:pt x="239665" y="768660"/>
                </a:cubicBezTo>
                <a:cubicBezTo>
                  <a:pt x="180714" y="1161666"/>
                  <a:pt x="217929" y="855567"/>
                  <a:pt x="174350" y="1073460"/>
                </a:cubicBezTo>
                <a:cubicBezTo>
                  <a:pt x="163600" y="1127208"/>
                  <a:pt x="152480" y="1233382"/>
                  <a:pt x="130808" y="1291174"/>
                </a:cubicBezTo>
                <a:cubicBezTo>
                  <a:pt x="107132" y="1354311"/>
                  <a:pt x="79817" y="1389432"/>
                  <a:pt x="43722" y="1443574"/>
                </a:cubicBezTo>
                <a:cubicBezTo>
                  <a:pt x="36465" y="1479860"/>
                  <a:pt x="29977" y="1516308"/>
                  <a:pt x="21950" y="1552431"/>
                </a:cubicBezTo>
                <a:cubicBezTo>
                  <a:pt x="15459" y="1581640"/>
                  <a:pt x="-1953" y="1609671"/>
                  <a:pt x="179" y="1639517"/>
                </a:cubicBezTo>
                <a:cubicBezTo>
                  <a:pt x="5452" y="1713337"/>
                  <a:pt x="10624" y="1791036"/>
                  <a:pt x="43722" y="1857231"/>
                </a:cubicBezTo>
                <a:cubicBezTo>
                  <a:pt x="58236" y="1886260"/>
                  <a:pt x="101779" y="1886260"/>
                  <a:pt x="130808" y="1900774"/>
                </a:cubicBezTo>
                <a:cubicBezTo>
                  <a:pt x="286259" y="1848957"/>
                  <a:pt x="235976" y="1895420"/>
                  <a:pt x="304979" y="1791917"/>
                </a:cubicBezTo>
                <a:cubicBezTo>
                  <a:pt x="355990" y="1587875"/>
                  <a:pt x="306206" y="1660061"/>
                  <a:pt x="413836" y="1552431"/>
                </a:cubicBezTo>
                <a:cubicBezTo>
                  <a:pt x="421093" y="1429060"/>
                  <a:pt x="423891" y="1305345"/>
                  <a:pt x="435608" y="1182317"/>
                </a:cubicBezTo>
                <a:cubicBezTo>
                  <a:pt x="438445" y="1152530"/>
                  <a:pt x="454542" y="1125018"/>
                  <a:pt x="457379" y="1095231"/>
                </a:cubicBezTo>
                <a:cubicBezTo>
                  <a:pt x="469096" y="972203"/>
                  <a:pt x="452341" y="845759"/>
                  <a:pt x="479150" y="725117"/>
                </a:cubicBezTo>
                <a:cubicBezTo>
                  <a:pt x="496751" y="645911"/>
                  <a:pt x="588008" y="507402"/>
                  <a:pt x="588008" y="507402"/>
                </a:cubicBezTo>
                <a:cubicBezTo>
                  <a:pt x="595265" y="463859"/>
                  <a:pt x="603067" y="420404"/>
                  <a:pt x="609779" y="376774"/>
                </a:cubicBezTo>
                <a:cubicBezTo>
                  <a:pt x="617582" y="326055"/>
                  <a:pt x="622370" y="274862"/>
                  <a:pt x="631550" y="224374"/>
                </a:cubicBezTo>
                <a:cubicBezTo>
                  <a:pt x="636903" y="194935"/>
                  <a:pt x="646065" y="166317"/>
                  <a:pt x="653322" y="137288"/>
                </a:cubicBezTo>
                <a:cubicBezTo>
                  <a:pt x="646065" y="101002"/>
                  <a:pt x="666655" y="40133"/>
                  <a:pt x="631550" y="28431"/>
                </a:cubicBezTo>
                <a:cubicBezTo>
                  <a:pt x="469214" y="-25681"/>
                  <a:pt x="218820" y="10922"/>
                  <a:pt x="43722" y="28431"/>
                </a:cubicBezTo>
                <a:cubicBezTo>
                  <a:pt x="50979" y="115517"/>
                  <a:pt x="41486" y="205663"/>
                  <a:pt x="65493" y="289688"/>
                </a:cubicBezTo>
                <a:cubicBezTo>
                  <a:pt x="72681" y="314847"/>
                  <a:pt x="112306" y="314729"/>
                  <a:pt x="130808" y="333231"/>
                </a:cubicBezTo>
                <a:cubicBezTo>
                  <a:pt x="193199" y="395622"/>
                  <a:pt x="160708" y="393033"/>
                  <a:pt x="196122" y="463860"/>
                </a:cubicBezTo>
                <a:cubicBezTo>
                  <a:pt x="207824" y="487263"/>
                  <a:pt x="225151" y="507403"/>
                  <a:pt x="239665" y="529174"/>
                </a:cubicBezTo>
                <a:cubicBezTo>
                  <a:pt x="246922" y="558203"/>
                  <a:pt x="254945" y="587051"/>
                  <a:pt x="261436" y="616260"/>
                </a:cubicBezTo>
                <a:cubicBezTo>
                  <a:pt x="269463" y="652383"/>
                  <a:pt x="274233" y="689218"/>
                  <a:pt x="283208" y="725117"/>
                </a:cubicBezTo>
                <a:cubicBezTo>
                  <a:pt x="288774" y="747381"/>
                  <a:pt x="297722" y="768660"/>
                  <a:pt x="304979" y="790431"/>
                </a:cubicBezTo>
                <a:cubicBezTo>
                  <a:pt x="297722" y="935574"/>
                  <a:pt x="294354" y="1080964"/>
                  <a:pt x="283208" y="1225860"/>
                </a:cubicBezTo>
                <a:cubicBezTo>
                  <a:pt x="279822" y="1269873"/>
                  <a:pt x="274121" y="1314206"/>
                  <a:pt x="261436" y="1356488"/>
                </a:cubicBezTo>
                <a:cubicBezTo>
                  <a:pt x="252110" y="1387574"/>
                  <a:pt x="232407" y="1414545"/>
                  <a:pt x="217893" y="1443574"/>
                </a:cubicBezTo>
                <a:cubicBezTo>
                  <a:pt x="210636" y="1472603"/>
                  <a:pt x="210967" y="1504680"/>
                  <a:pt x="196122" y="1530660"/>
                </a:cubicBezTo>
                <a:cubicBezTo>
                  <a:pt x="180846" y="1557393"/>
                  <a:pt x="130808" y="1595974"/>
                  <a:pt x="130808" y="1595974"/>
                </a:cubicBezTo>
              </a:path>
            </a:pathLst>
          </a:cu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6946120" y="3302893"/>
            <a:ext cx="653322" cy="1900774"/>
          </a:xfrm>
          <a:custGeom>
            <a:avLst/>
            <a:gdLst>
              <a:gd name="connsiteX0" fmla="*/ 217893 w 653322"/>
              <a:gd name="connsiteY0" fmla="*/ 420317 h 1900774"/>
              <a:gd name="connsiteX1" fmla="*/ 261436 w 653322"/>
              <a:gd name="connsiteY1" fmla="*/ 550945 h 1900774"/>
              <a:gd name="connsiteX2" fmla="*/ 239665 w 653322"/>
              <a:gd name="connsiteY2" fmla="*/ 768660 h 1900774"/>
              <a:gd name="connsiteX3" fmla="*/ 174350 w 653322"/>
              <a:gd name="connsiteY3" fmla="*/ 1073460 h 1900774"/>
              <a:gd name="connsiteX4" fmla="*/ 130808 w 653322"/>
              <a:gd name="connsiteY4" fmla="*/ 1291174 h 1900774"/>
              <a:gd name="connsiteX5" fmla="*/ 43722 w 653322"/>
              <a:gd name="connsiteY5" fmla="*/ 1443574 h 1900774"/>
              <a:gd name="connsiteX6" fmla="*/ 21950 w 653322"/>
              <a:gd name="connsiteY6" fmla="*/ 1552431 h 1900774"/>
              <a:gd name="connsiteX7" fmla="*/ 179 w 653322"/>
              <a:gd name="connsiteY7" fmla="*/ 1639517 h 1900774"/>
              <a:gd name="connsiteX8" fmla="*/ 43722 w 653322"/>
              <a:gd name="connsiteY8" fmla="*/ 1857231 h 1900774"/>
              <a:gd name="connsiteX9" fmla="*/ 130808 w 653322"/>
              <a:gd name="connsiteY9" fmla="*/ 1900774 h 1900774"/>
              <a:gd name="connsiteX10" fmla="*/ 304979 w 653322"/>
              <a:gd name="connsiteY10" fmla="*/ 1791917 h 1900774"/>
              <a:gd name="connsiteX11" fmla="*/ 413836 w 653322"/>
              <a:gd name="connsiteY11" fmla="*/ 1552431 h 1900774"/>
              <a:gd name="connsiteX12" fmla="*/ 435608 w 653322"/>
              <a:gd name="connsiteY12" fmla="*/ 1182317 h 1900774"/>
              <a:gd name="connsiteX13" fmla="*/ 457379 w 653322"/>
              <a:gd name="connsiteY13" fmla="*/ 1095231 h 1900774"/>
              <a:gd name="connsiteX14" fmla="*/ 479150 w 653322"/>
              <a:gd name="connsiteY14" fmla="*/ 725117 h 1900774"/>
              <a:gd name="connsiteX15" fmla="*/ 588008 w 653322"/>
              <a:gd name="connsiteY15" fmla="*/ 507402 h 1900774"/>
              <a:gd name="connsiteX16" fmla="*/ 609779 w 653322"/>
              <a:gd name="connsiteY16" fmla="*/ 376774 h 1900774"/>
              <a:gd name="connsiteX17" fmla="*/ 631550 w 653322"/>
              <a:gd name="connsiteY17" fmla="*/ 224374 h 1900774"/>
              <a:gd name="connsiteX18" fmla="*/ 653322 w 653322"/>
              <a:gd name="connsiteY18" fmla="*/ 137288 h 1900774"/>
              <a:gd name="connsiteX19" fmla="*/ 631550 w 653322"/>
              <a:gd name="connsiteY19" fmla="*/ 28431 h 1900774"/>
              <a:gd name="connsiteX20" fmla="*/ 43722 w 653322"/>
              <a:gd name="connsiteY20" fmla="*/ 28431 h 1900774"/>
              <a:gd name="connsiteX21" fmla="*/ 65493 w 653322"/>
              <a:gd name="connsiteY21" fmla="*/ 289688 h 1900774"/>
              <a:gd name="connsiteX22" fmla="*/ 130808 w 653322"/>
              <a:gd name="connsiteY22" fmla="*/ 333231 h 1900774"/>
              <a:gd name="connsiteX23" fmla="*/ 196122 w 653322"/>
              <a:gd name="connsiteY23" fmla="*/ 463860 h 1900774"/>
              <a:gd name="connsiteX24" fmla="*/ 239665 w 653322"/>
              <a:gd name="connsiteY24" fmla="*/ 529174 h 1900774"/>
              <a:gd name="connsiteX25" fmla="*/ 261436 w 653322"/>
              <a:gd name="connsiteY25" fmla="*/ 616260 h 1900774"/>
              <a:gd name="connsiteX26" fmla="*/ 283208 w 653322"/>
              <a:gd name="connsiteY26" fmla="*/ 725117 h 1900774"/>
              <a:gd name="connsiteX27" fmla="*/ 304979 w 653322"/>
              <a:gd name="connsiteY27" fmla="*/ 790431 h 1900774"/>
              <a:gd name="connsiteX28" fmla="*/ 283208 w 653322"/>
              <a:gd name="connsiteY28" fmla="*/ 1225860 h 1900774"/>
              <a:gd name="connsiteX29" fmla="*/ 261436 w 653322"/>
              <a:gd name="connsiteY29" fmla="*/ 1356488 h 1900774"/>
              <a:gd name="connsiteX30" fmla="*/ 217893 w 653322"/>
              <a:gd name="connsiteY30" fmla="*/ 1443574 h 1900774"/>
              <a:gd name="connsiteX31" fmla="*/ 196122 w 653322"/>
              <a:gd name="connsiteY31" fmla="*/ 1530660 h 1900774"/>
              <a:gd name="connsiteX32" fmla="*/ 130808 w 653322"/>
              <a:gd name="connsiteY32" fmla="*/ 1595974 h 190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3322" h="1900774">
                <a:moveTo>
                  <a:pt x="217893" y="420317"/>
                </a:moveTo>
                <a:cubicBezTo>
                  <a:pt x="232407" y="463860"/>
                  <a:pt x="258573" y="505136"/>
                  <a:pt x="261436" y="550945"/>
                </a:cubicBezTo>
                <a:cubicBezTo>
                  <a:pt x="265986" y="623737"/>
                  <a:pt x="250484" y="696533"/>
                  <a:pt x="239665" y="768660"/>
                </a:cubicBezTo>
                <a:cubicBezTo>
                  <a:pt x="180714" y="1161666"/>
                  <a:pt x="217929" y="855567"/>
                  <a:pt x="174350" y="1073460"/>
                </a:cubicBezTo>
                <a:cubicBezTo>
                  <a:pt x="163600" y="1127208"/>
                  <a:pt x="152480" y="1233382"/>
                  <a:pt x="130808" y="1291174"/>
                </a:cubicBezTo>
                <a:cubicBezTo>
                  <a:pt x="107132" y="1354311"/>
                  <a:pt x="79817" y="1389432"/>
                  <a:pt x="43722" y="1443574"/>
                </a:cubicBezTo>
                <a:cubicBezTo>
                  <a:pt x="36465" y="1479860"/>
                  <a:pt x="29977" y="1516308"/>
                  <a:pt x="21950" y="1552431"/>
                </a:cubicBezTo>
                <a:cubicBezTo>
                  <a:pt x="15459" y="1581640"/>
                  <a:pt x="-1953" y="1609671"/>
                  <a:pt x="179" y="1639517"/>
                </a:cubicBezTo>
                <a:cubicBezTo>
                  <a:pt x="5452" y="1713337"/>
                  <a:pt x="10624" y="1791036"/>
                  <a:pt x="43722" y="1857231"/>
                </a:cubicBezTo>
                <a:cubicBezTo>
                  <a:pt x="58236" y="1886260"/>
                  <a:pt x="101779" y="1886260"/>
                  <a:pt x="130808" y="1900774"/>
                </a:cubicBezTo>
                <a:cubicBezTo>
                  <a:pt x="286259" y="1848957"/>
                  <a:pt x="235976" y="1895420"/>
                  <a:pt x="304979" y="1791917"/>
                </a:cubicBezTo>
                <a:cubicBezTo>
                  <a:pt x="355990" y="1587875"/>
                  <a:pt x="306206" y="1660061"/>
                  <a:pt x="413836" y="1552431"/>
                </a:cubicBezTo>
                <a:cubicBezTo>
                  <a:pt x="421093" y="1429060"/>
                  <a:pt x="423891" y="1305345"/>
                  <a:pt x="435608" y="1182317"/>
                </a:cubicBezTo>
                <a:cubicBezTo>
                  <a:pt x="438445" y="1152530"/>
                  <a:pt x="454542" y="1125018"/>
                  <a:pt x="457379" y="1095231"/>
                </a:cubicBezTo>
                <a:cubicBezTo>
                  <a:pt x="469096" y="972203"/>
                  <a:pt x="452341" y="845759"/>
                  <a:pt x="479150" y="725117"/>
                </a:cubicBezTo>
                <a:cubicBezTo>
                  <a:pt x="496751" y="645911"/>
                  <a:pt x="588008" y="507402"/>
                  <a:pt x="588008" y="507402"/>
                </a:cubicBezTo>
                <a:cubicBezTo>
                  <a:pt x="595265" y="463859"/>
                  <a:pt x="603067" y="420404"/>
                  <a:pt x="609779" y="376774"/>
                </a:cubicBezTo>
                <a:cubicBezTo>
                  <a:pt x="617582" y="326055"/>
                  <a:pt x="622370" y="274862"/>
                  <a:pt x="631550" y="224374"/>
                </a:cubicBezTo>
                <a:cubicBezTo>
                  <a:pt x="636903" y="194935"/>
                  <a:pt x="646065" y="166317"/>
                  <a:pt x="653322" y="137288"/>
                </a:cubicBezTo>
                <a:cubicBezTo>
                  <a:pt x="646065" y="101002"/>
                  <a:pt x="666655" y="40133"/>
                  <a:pt x="631550" y="28431"/>
                </a:cubicBezTo>
                <a:cubicBezTo>
                  <a:pt x="469214" y="-25681"/>
                  <a:pt x="218820" y="10922"/>
                  <a:pt x="43722" y="28431"/>
                </a:cubicBezTo>
                <a:cubicBezTo>
                  <a:pt x="50979" y="115517"/>
                  <a:pt x="41486" y="205663"/>
                  <a:pt x="65493" y="289688"/>
                </a:cubicBezTo>
                <a:cubicBezTo>
                  <a:pt x="72681" y="314847"/>
                  <a:pt x="112306" y="314729"/>
                  <a:pt x="130808" y="333231"/>
                </a:cubicBezTo>
                <a:cubicBezTo>
                  <a:pt x="193199" y="395622"/>
                  <a:pt x="160708" y="393033"/>
                  <a:pt x="196122" y="463860"/>
                </a:cubicBezTo>
                <a:cubicBezTo>
                  <a:pt x="207824" y="487263"/>
                  <a:pt x="225151" y="507403"/>
                  <a:pt x="239665" y="529174"/>
                </a:cubicBezTo>
                <a:cubicBezTo>
                  <a:pt x="246922" y="558203"/>
                  <a:pt x="254945" y="587051"/>
                  <a:pt x="261436" y="616260"/>
                </a:cubicBezTo>
                <a:cubicBezTo>
                  <a:pt x="269463" y="652383"/>
                  <a:pt x="274233" y="689218"/>
                  <a:pt x="283208" y="725117"/>
                </a:cubicBezTo>
                <a:cubicBezTo>
                  <a:pt x="288774" y="747381"/>
                  <a:pt x="297722" y="768660"/>
                  <a:pt x="304979" y="790431"/>
                </a:cubicBezTo>
                <a:cubicBezTo>
                  <a:pt x="297722" y="935574"/>
                  <a:pt x="294354" y="1080964"/>
                  <a:pt x="283208" y="1225860"/>
                </a:cubicBezTo>
                <a:cubicBezTo>
                  <a:pt x="279822" y="1269873"/>
                  <a:pt x="274121" y="1314206"/>
                  <a:pt x="261436" y="1356488"/>
                </a:cubicBezTo>
                <a:cubicBezTo>
                  <a:pt x="252110" y="1387574"/>
                  <a:pt x="232407" y="1414545"/>
                  <a:pt x="217893" y="1443574"/>
                </a:cubicBezTo>
                <a:cubicBezTo>
                  <a:pt x="210636" y="1472603"/>
                  <a:pt x="210967" y="1504680"/>
                  <a:pt x="196122" y="1530660"/>
                </a:cubicBezTo>
                <a:cubicBezTo>
                  <a:pt x="180846" y="1557393"/>
                  <a:pt x="130808" y="1595974"/>
                  <a:pt x="130808" y="1595974"/>
                </a:cubicBezTo>
              </a:path>
            </a:pathLst>
          </a:cu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5725886" y="4049486"/>
            <a:ext cx="1175657" cy="698598"/>
          </a:xfrm>
          <a:custGeom>
            <a:avLst/>
            <a:gdLst>
              <a:gd name="connsiteX0" fmla="*/ 1001485 w 1175657"/>
              <a:gd name="connsiteY0" fmla="*/ 478971 h 698598"/>
              <a:gd name="connsiteX1" fmla="*/ 870857 w 1175657"/>
              <a:gd name="connsiteY1" fmla="*/ 500743 h 698598"/>
              <a:gd name="connsiteX2" fmla="*/ 783771 w 1175657"/>
              <a:gd name="connsiteY2" fmla="*/ 522514 h 698598"/>
              <a:gd name="connsiteX3" fmla="*/ 500743 w 1175657"/>
              <a:gd name="connsiteY3" fmla="*/ 544285 h 698598"/>
              <a:gd name="connsiteX4" fmla="*/ 413657 w 1175657"/>
              <a:gd name="connsiteY4" fmla="*/ 566057 h 698598"/>
              <a:gd name="connsiteX5" fmla="*/ 152400 w 1175657"/>
              <a:gd name="connsiteY5" fmla="*/ 413657 h 698598"/>
              <a:gd name="connsiteX6" fmla="*/ 21771 w 1175657"/>
              <a:gd name="connsiteY6" fmla="*/ 348343 h 698598"/>
              <a:gd name="connsiteX7" fmla="*/ 43543 w 1175657"/>
              <a:gd name="connsiteY7" fmla="*/ 152400 h 698598"/>
              <a:gd name="connsiteX8" fmla="*/ 65314 w 1175657"/>
              <a:gd name="connsiteY8" fmla="*/ 87085 h 698598"/>
              <a:gd name="connsiteX9" fmla="*/ 195943 w 1175657"/>
              <a:gd name="connsiteY9" fmla="*/ 65314 h 698598"/>
              <a:gd name="connsiteX10" fmla="*/ 500743 w 1175657"/>
              <a:gd name="connsiteY10" fmla="*/ 21771 h 698598"/>
              <a:gd name="connsiteX11" fmla="*/ 914400 w 1175657"/>
              <a:gd name="connsiteY11" fmla="*/ 0 h 698598"/>
              <a:gd name="connsiteX12" fmla="*/ 1023257 w 1175657"/>
              <a:gd name="connsiteY12" fmla="*/ 21771 h 698598"/>
              <a:gd name="connsiteX13" fmla="*/ 1066800 w 1175657"/>
              <a:gd name="connsiteY13" fmla="*/ 87085 h 698598"/>
              <a:gd name="connsiteX14" fmla="*/ 1132114 w 1175657"/>
              <a:gd name="connsiteY14" fmla="*/ 152400 h 698598"/>
              <a:gd name="connsiteX15" fmla="*/ 1175657 w 1175657"/>
              <a:gd name="connsiteY15" fmla="*/ 348343 h 698598"/>
              <a:gd name="connsiteX16" fmla="*/ 1153885 w 1175657"/>
              <a:gd name="connsiteY16" fmla="*/ 457200 h 698598"/>
              <a:gd name="connsiteX17" fmla="*/ 1132114 w 1175657"/>
              <a:gd name="connsiteY17" fmla="*/ 522514 h 698598"/>
              <a:gd name="connsiteX18" fmla="*/ 1066800 w 1175657"/>
              <a:gd name="connsiteY18" fmla="*/ 609600 h 698598"/>
              <a:gd name="connsiteX19" fmla="*/ 1023257 w 1175657"/>
              <a:gd name="connsiteY19" fmla="*/ 674914 h 698598"/>
              <a:gd name="connsiteX20" fmla="*/ 849085 w 1175657"/>
              <a:gd name="connsiteY20" fmla="*/ 696685 h 69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5657" h="698598">
                <a:moveTo>
                  <a:pt x="1001485" y="478971"/>
                </a:moveTo>
                <a:cubicBezTo>
                  <a:pt x="957942" y="486228"/>
                  <a:pt x="914143" y="492086"/>
                  <a:pt x="870857" y="500743"/>
                </a:cubicBezTo>
                <a:cubicBezTo>
                  <a:pt x="841516" y="506611"/>
                  <a:pt x="813488" y="519018"/>
                  <a:pt x="783771" y="522514"/>
                </a:cubicBezTo>
                <a:cubicBezTo>
                  <a:pt x="689798" y="533569"/>
                  <a:pt x="595086" y="537028"/>
                  <a:pt x="500743" y="544285"/>
                </a:cubicBezTo>
                <a:cubicBezTo>
                  <a:pt x="471714" y="551542"/>
                  <a:pt x="443579" y="566057"/>
                  <a:pt x="413657" y="566057"/>
                </a:cubicBezTo>
                <a:cubicBezTo>
                  <a:pt x="305016" y="566057"/>
                  <a:pt x="232032" y="466744"/>
                  <a:pt x="152400" y="413657"/>
                </a:cubicBezTo>
                <a:cubicBezTo>
                  <a:pt x="67990" y="357384"/>
                  <a:pt x="111908" y="378388"/>
                  <a:pt x="21771" y="348343"/>
                </a:cubicBezTo>
                <a:cubicBezTo>
                  <a:pt x="-10525" y="219157"/>
                  <a:pt x="-9746" y="294506"/>
                  <a:pt x="43543" y="152400"/>
                </a:cubicBezTo>
                <a:cubicBezTo>
                  <a:pt x="51601" y="130912"/>
                  <a:pt x="45388" y="98471"/>
                  <a:pt x="65314" y="87085"/>
                </a:cubicBezTo>
                <a:cubicBezTo>
                  <a:pt x="103641" y="65184"/>
                  <a:pt x="152400" y="72571"/>
                  <a:pt x="195943" y="65314"/>
                </a:cubicBezTo>
                <a:cubicBezTo>
                  <a:pt x="330473" y="20471"/>
                  <a:pt x="262254" y="37670"/>
                  <a:pt x="500743" y="21771"/>
                </a:cubicBezTo>
                <a:cubicBezTo>
                  <a:pt x="638514" y="12586"/>
                  <a:pt x="776514" y="7257"/>
                  <a:pt x="914400" y="0"/>
                </a:cubicBezTo>
                <a:cubicBezTo>
                  <a:pt x="950686" y="7257"/>
                  <a:pt x="991128" y="3412"/>
                  <a:pt x="1023257" y="21771"/>
                </a:cubicBezTo>
                <a:cubicBezTo>
                  <a:pt x="1045975" y="34753"/>
                  <a:pt x="1050049" y="66984"/>
                  <a:pt x="1066800" y="87085"/>
                </a:cubicBezTo>
                <a:cubicBezTo>
                  <a:pt x="1086511" y="110738"/>
                  <a:pt x="1110343" y="130628"/>
                  <a:pt x="1132114" y="152400"/>
                </a:cubicBezTo>
                <a:cubicBezTo>
                  <a:pt x="1154564" y="219752"/>
                  <a:pt x="1175657" y="271713"/>
                  <a:pt x="1175657" y="348343"/>
                </a:cubicBezTo>
                <a:cubicBezTo>
                  <a:pt x="1175657" y="385347"/>
                  <a:pt x="1162860" y="421301"/>
                  <a:pt x="1153885" y="457200"/>
                </a:cubicBezTo>
                <a:cubicBezTo>
                  <a:pt x="1148319" y="479464"/>
                  <a:pt x="1143500" y="502589"/>
                  <a:pt x="1132114" y="522514"/>
                </a:cubicBezTo>
                <a:cubicBezTo>
                  <a:pt x="1114111" y="554019"/>
                  <a:pt x="1087891" y="580073"/>
                  <a:pt x="1066800" y="609600"/>
                </a:cubicBezTo>
                <a:cubicBezTo>
                  <a:pt x="1051591" y="630892"/>
                  <a:pt x="1043689" y="658568"/>
                  <a:pt x="1023257" y="674914"/>
                </a:cubicBezTo>
                <a:cubicBezTo>
                  <a:pt x="981700" y="708159"/>
                  <a:pt x="888899" y="696685"/>
                  <a:pt x="849085" y="696685"/>
                </a:cubicBezTo>
              </a:path>
            </a:pathLst>
          </a:cu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7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4" y="838200"/>
            <a:ext cx="10944202" cy="65570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5823" y="418780"/>
            <a:ext cx="11317941" cy="120430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 smtClean="0"/>
              <a:t>「どれい」に</a:t>
            </a:r>
            <a:r>
              <a:rPr kumimoji="1" lang="ja-JP" altLang="en-US" sz="4800" dirty="0" err="1" smtClean="0"/>
              <a:t>なるゆう</a:t>
            </a:r>
            <a:r>
              <a:rPr kumimoji="1" lang="ja-JP" altLang="en-US" sz="4800" dirty="0" smtClean="0"/>
              <a:t>わくがありますか？</a:t>
            </a:r>
            <a:endParaRPr kumimoji="1" lang="ja-JP" altLang="en-US" sz="4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77" y="378868"/>
            <a:ext cx="9982635" cy="72530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" y="1360869"/>
            <a:ext cx="3175000" cy="249267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08" y="1360869"/>
            <a:ext cx="3280554" cy="246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73"/>
            <a:ext cx="3571257" cy="28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94968" y="2652940"/>
            <a:ext cx="12344399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9600" dirty="0" smtClean="0"/>
              <a:t>わたしは</a:t>
            </a:r>
            <a:r>
              <a:rPr kumimoji="1" lang="ja-JP" altLang="en-US" sz="9600" dirty="0" smtClean="0"/>
              <a:t>いったい</a:t>
            </a:r>
            <a:r>
              <a:rPr kumimoji="1" lang="en-US" altLang="ja-JP" sz="9600" dirty="0" smtClean="0"/>
              <a:t/>
            </a:r>
            <a:br>
              <a:rPr kumimoji="1" lang="en-US" altLang="ja-JP" sz="9600" dirty="0" smtClean="0"/>
            </a:br>
            <a:r>
              <a:rPr kumimoji="1" lang="ja-JP" altLang="en-US" sz="9600" dirty="0" smtClean="0"/>
              <a:t>だれ</a:t>
            </a:r>
            <a:r>
              <a:rPr kumimoji="1" lang="ja-JP" altLang="en-US" sz="9600" dirty="0" smtClean="0"/>
              <a:t>なのか？</a:t>
            </a:r>
            <a:endParaRPr kumimoji="1" lang="ja-JP" altLang="en-US" sz="96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954111" y="6920139"/>
            <a:ext cx="10515600" cy="4351338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3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772" y="-914399"/>
            <a:ext cx="16219715" cy="8524506"/>
          </a:xfrm>
          <a:prstGeom prst="rect">
            <a:avLst/>
          </a:prstGeo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602" y="0"/>
            <a:ext cx="13004316" cy="588400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38865" y="4659085"/>
            <a:ext cx="9583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キリスト</a:t>
            </a:r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</a:t>
            </a:r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みてが</a:t>
            </a:r>
            <a:r>
              <a:rPr lang="ja-JP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ja-JP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ともにいる</a:t>
            </a:r>
            <a:endParaRPr lang="en-US" altLang="ja-JP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かみのこども</a:t>
            </a:r>
            <a:endParaRPr lang="ja-JP" alt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7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361" y="1027906"/>
            <a:ext cx="14122721" cy="7873377"/>
          </a:xfrm>
        </p:spPr>
      </p:pic>
      <p:sp>
        <p:nvSpPr>
          <p:cNvPr id="5" name="正方形/長方形 4"/>
          <p:cNvSpPr/>
          <p:nvPr/>
        </p:nvSpPr>
        <p:spPr>
          <a:xfrm>
            <a:off x="763453" y="257234"/>
            <a:ext cx="10665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わたしをとおしてしゅが、ひかりをはなつ</a:t>
            </a:r>
            <a:endParaRPr lang="ja-JP" alt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9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2240" y="1690688"/>
            <a:ext cx="896751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9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のに・・・</a:t>
            </a:r>
            <a:endParaRPr lang="ja-JP" alt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3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4786" y="404019"/>
            <a:ext cx="11157857" cy="1325563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じぶんが、だれかをわすれてないですか？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1" y="1825625"/>
            <a:ext cx="4922052" cy="38642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1729582"/>
            <a:ext cx="5040085" cy="40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11500" dirty="0" smtClean="0"/>
              <a:t>イエスキリスト</a:t>
            </a:r>
            <a:endParaRPr kumimoji="1" lang="ja-JP" altLang="en-US" sz="115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337"/>
            <a:ext cx="12192001" cy="6492875"/>
          </a:xfrm>
        </p:spPr>
      </p:pic>
    </p:spTree>
    <p:extLst>
      <p:ext uri="{BB962C8B-B14F-4D97-AF65-F5344CB8AC3E}">
        <p14:creationId xmlns:p14="http://schemas.microsoft.com/office/powerpoint/2010/main" val="21923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257549"/>
            <a:ext cx="12192001" cy="6492875"/>
          </a:xfrm>
          <a:prstGeom prst="rect">
            <a:avLst/>
          </a:prstGeo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257548"/>
            <a:ext cx="12192001" cy="6492875"/>
          </a:xfrm>
          <a:prstGeom prst="rect">
            <a:avLst/>
          </a:prstGeom>
        </p:spPr>
      </p:pic>
      <p:sp>
        <p:nvSpPr>
          <p:cNvPr id="10" name="星 4 9"/>
          <p:cNvSpPr/>
          <p:nvPr/>
        </p:nvSpPr>
        <p:spPr>
          <a:xfrm>
            <a:off x="3810000" y="1548601"/>
            <a:ext cx="4572000" cy="3276728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9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235" y="297889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エズラ７しょう６せつ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235" y="17987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/>
              <a:t>エズラ</a:t>
            </a:r>
            <a:r>
              <a:rPr lang="ja-JP" altLang="en-US" sz="3200" dirty="0"/>
              <a:t>はバビロン</a:t>
            </a:r>
            <a:r>
              <a:rPr lang="ja-JP" altLang="en-US" sz="3200" dirty="0" smtClean="0"/>
              <a:t>からのぼってきたも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で</a:t>
            </a:r>
            <a:r>
              <a:rPr lang="ja-JP" altLang="en-US" sz="3200" dirty="0"/>
              <a:t>あるが</a:t>
            </a:r>
            <a:r>
              <a:rPr lang="ja-JP" altLang="en-US" sz="3200" dirty="0" smtClean="0"/>
              <a:t>、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イスラエルのかみ、</a:t>
            </a:r>
            <a:r>
              <a:rPr lang="ja-JP" altLang="en-US" sz="3200" dirty="0" err="1" smtClean="0"/>
              <a:t>しゅが</a:t>
            </a:r>
            <a:r>
              <a:rPr lang="ja-JP" altLang="en-US" sz="3200" dirty="0" smtClean="0"/>
              <a:t>たまわった</a:t>
            </a:r>
            <a:r>
              <a:rPr lang="ja-JP" altLang="en-US" sz="3200" dirty="0"/>
              <a:t>モーセ</a:t>
            </a:r>
            <a:r>
              <a:rPr lang="ja-JP" altLang="en-US" sz="3200" dirty="0" smtClean="0"/>
              <a:t>のりっぽ</a:t>
            </a:r>
            <a:r>
              <a:rPr lang="ja-JP" altLang="en-US" sz="3200" dirty="0"/>
              <a:t>う</a:t>
            </a:r>
            <a:r>
              <a:rPr lang="ja-JP" altLang="en-US" sz="3200" dirty="0" smtClean="0"/>
              <a:t>に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つ</a:t>
            </a:r>
            <a:r>
              <a:rPr lang="ja-JP" altLang="en-US" sz="3200" dirty="0"/>
              <a:t>う</a:t>
            </a:r>
            <a:r>
              <a:rPr lang="ja-JP" altLang="en-US" sz="3200" dirty="0" smtClean="0"/>
              <a:t>じているが</a:t>
            </a:r>
            <a:r>
              <a:rPr lang="ja-JP" altLang="en-US" sz="3200" dirty="0" err="1" smtClean="0"/>
              <a:t>くしゃ</a:t>
            </a:r>
            <a:r>
              <a:rPr lang="ja-JP" altLang="en-US" sz="3200" dirty="0" smtClean="0"/>
              <a:t>であった。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か</a:t>
            </a:r>
            <a:r>
              <a:rPr lang="ja-JP" altLang="en-US" sz="3200" dirty="0"/>
              <a:t>れ</a:t>
            </a:r>
            <a:r>
              <a:rPr lang="ja-JP" altLang="en-US" sz="3200" dirty="0" smtClean="0"/>
              <a:t>のか</a:t>
            </a:r>
            <a:r>
              <a:rPr lang="ja-JP" altLang="en-US" sz="3200" dirty="0"/>
              <a:t>み</a:t>
            </a:r>
            <a:r>
              <a:rPr lang="ja-JP" altLang="en-US" sz="3200" dirty="0" smtClean="0"/>
              <a:t>、</a:t>
            </a:r>
            <a:r>
              <a:rPr lang="ja-JP" altLang="en-US" sz="4000" dirty="0">
                <a:solidFill>
                  <a:srgbClr val="FF0000"/>
                </a:solidFill>
              </a:rPr>
              <a:t>しゅ</a:t>
            </a:r>
            <a:r>
              <a:rPr lang="ja-JP" altLang="en-US" sz="4000" dirty="0" smtClean="0">
                <a:solidFill>
                  <a:srgbClr val="FF0000"/>
                </a:solidFill>
              </a:rPr>
              <a:t>のみて</a:t>
            </a:r>
            <a:r>
              <a:rPr lang="ja-JP" altLang="en-US" sz="3200" dirty="0" err="1" smtClean="0"/>
              <a:t>が</a:t>
            </a:r>
            <a:r>
              <a:rPr lang="ja-JP" altLang="en-US" sz="3200" dirty="0" smtClean="0"/>
              <a:t>か</a:t>
            </a:r>
            <a:r>
              <a:rPr lang="ja-JP" altLang="en-US" sz="3200" dirty="0"/>
              <a:t>れ</a:t>
            </a:r>
            <a:r>
              <a:rPr lang="ja-JP" altLang="en-US" sz="3200" dirty="0" smtClean="0"/>
              <a:t>のう</a:t>
            </a:r>
            <a:r>
              <a:rPr lang="ja-JP" altLang="en-US" sz="3200" dirty="0"/>
              <a:t>え</a:t>
            </a:r>
            <a:r>
              <a:rPr lang="ja-JP" altLang="en-US" sz="3200" dirty="0" smtClean="0"/>
              <a:t>にあった</a:t>
            </a:r>
            <a:r>
              <a:rPr lang="ja-JP" altLang="en-US" sz="3200" dirty="0"/>
              <a:t>ので</a:t>
            </a:r>
            <a:r>
              <a:rPr lang="ja-JP" altLang="en-US" sz="3200" dirty="0" smtClean="0"/>
              <a:t>、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お</a:t>
            </a:r>
            <a:r>
              <a:rPr lang="ja-JP" altLang="en-US" sz="3200" dirty="0"/>
              <a:t>う</a:t>
            </a:r>
            <a:r>
              <a:rPr lang="ja-JP" altLang="en-US" sz="3200" dirty="0" smtClean="0"/>
              <a:t>はか</a:t>
            </a:r>
            <a:r>
              <a:rPr lang="ja-JP" altLang="en-US" sz="3200" dirty="0"/>
              <a:t>れ</a:t>
            </a:r>
            <a:r>
              <a:rPr lang="ja-JP" altLang="en-US" sz="3200" dirty="0" smtClean="0"/>
              <a:t>のねがいを</a:t>
            </a:r>
            <a:r>
              <a:rPr lang="ja-JP" altLang="en-US" sz="3200" dirty="0"/>
              <a:t>みなかなえた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089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772" y="-914399"/>
            <a:ext cx="16219715" cy="8524506"/>
          </a:xfrm>
          <a:prstGeom prst="rect">
            <a:avLst/>
          </a:prstGeo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602" y="0"/>
            <a:ext cx="13004316" cy="588400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459020" y="3738255"/>
            <a:ext cx="1021012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あなたは</a:t>
            </a:r>
            <a:endParaRPr lang="en-US" altLang="ja-JP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キリスト</a:t>
            </a:r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</a:t>
            </a:r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みてが</a:t>
            </a:r>
            <a:r>
              <a:rPr lang="ja-JP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ja-JP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ともにいる</a:t>
            </a:r>
            <a:endParaRPr lang="en-US" altLang="ja-JP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かみのこども</a:t>
            </a:r>
            <a:endParaRPr lang="ja-JP" alt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2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41" y="-815317"/>
            <a:ext cx="12301041" cy="81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-203206"/>
            <a:ext cx="7950714" cy="5776691"/>
          </a:xfrm>
        </p:spPr>
      </p:pic>
      <p:sp>
        <p:nvSpPr>
          <p:cNvPr id="6" name="正方形/長方形 5"/>
          <p:cNvSpPr/>
          <p:nvPr/>
        </p:nvSpPr>
        <p:spPr>
          <a:xfrm>
            <a:off x="121024" y="5056095"/>
            <a:ext cx="11846858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みことばをおぼえ、もくそうするほど、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しゅが</a:t>
            </a:r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ともにいることを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よくしんじます</a:t>
            </a:r>
            <a:endParaRPr lang="en-US" altLang="ja-JP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0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イザヤ４１しょう１０せつ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4800" dirty="0" smtClean="0"/>
              <a:t>おそれるな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わたしがあなたとともにいる</a:t>
            </a:r>
            <a:endParaRPr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 smtClean="0"/>
              <a:t>たじろぐな、わたしがあなたのかみだから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 smtClean="0"/>
              <a:t>わたしはあなたをつよめ、あなたをたすけ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わたしのぎのみぎのてで</a:t>
            </a:r>
            <a:endParaRPr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 smtClean="0"/>
              <a:t>あなたをまもる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636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0" y="0"/>
            <a:ext cx="11524620" cy="8373357"/>
          </a:xfrm>
        </p:spPr>
      </p:pic>
    </p:spTree>
    <p:extLst>
      <p:ext uri="{BB962C8B-B14F-4D97-AF65-F5344CB8AC3E}">
        <p14:creationId xmlns:p14="http://schemas.microsoft.com/office/powerpoint/2010/main" val="8937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4037832" y="831272"/>
            <a:ext cx="4108642" cy="5651974"/>
            <a:chOff x="2042776" y="0"/>
            <a:chExt cx="6380959" cy="976677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776" y="0"/>
              <a:ext cx="6380959" cy="9766774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3889420" y="3721994"/>
              <a:ext cx="2434107" cy="136516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みことば</a:t>
              </a:r>
              <a:endPara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3650288" y="5151678"/>
            <a:ext cx="4883729" cy="155479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エズラ</a:t>
            </a:r>
            <a:endParaRPr lang="ja-JP" alt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" y="-1699406"/>
            <a:ext cx="11058939" cy="81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6124" cy="7977199"/>
          </a:xfrm>
        </p:spPr>
      </p:pic>
      <p:grpSp>
        <p:nvGrpSpPr>
          <p:cNvPr id="5" name="グループ化 4"/>
          <p:cNvGrpSpPr/>
          <p:nvPr/>
        </p:nvGrpSpPr>
        <p:grpSpPr>
          <a:xfrm>
            <a:off x="5961979" y="1253613"/>
            <a:ext cx="8509926" cy="8518524"/>
            <a:chOff x="1915994" y="4587414"/>
            <a:chExt cx="6380959" cy="976677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94" y="4587414"/>
              <a:ext cx="6380959" cy="9766774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3889420" y="8360380"/>
              <a:ext cx="2434108" cy="136516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みことば</a:t>
              </a:r>
              <a:endPara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27928" y="365125"/>
            <a:ext cx="109055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0" cap="none" spc="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よく</a:t>
            </a:r>
            <a:r>
              <a:rPr lang="ja-JP" altLang="en-US" sz="7200" b="0" cap="none" spc="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み</a:t>
            </a:r>
            <a:r>
              <a:rPr lang="ja-JP" altLang="en-US" sz="7200" b="0" cap="none" spc="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ことばをきくなかで・・・</a:t>
            </a:r>
            <a:endParaRPr lang="ja-JP" altLang="en-US" sz="72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9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47" y="-1724270"/>
            <a:ext cx="12301041" cy="8182652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3768889" y="1163790"/>
            <a:ext cx="4137982" cy="4226603"/>
            <a:chOff x="2042776" y="0"/>
            <a:chExt cx="6380959" cy="976677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776" y="0"/>
              <a:ext cx="6380959" cy="9766774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3889420" y="3721994"/>
              <a:ext cx="2434107" cy="136516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みことば</a:t>
              </a:r>
              <a:endPara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9" y="1690688"/>
            <a:ext cx="11873753" cy="4950571"/>
          </a:xfrm>
        </p:spPr>
      </p:pic>
      <p:sp>
        <p:nvSpPr>
          <p:cNvPr id="9" name="正方形/長方形 8"/>
          <p:cNvSpPr/>
          <p:nvPr/>
        </p:nvSpPr>
        <p:spPr>
          <a:xfrm>
            <a:off x="1411661" y="234851"/>
            <a:ext cx="888256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しゅのみて</a:t>
            </a:r>
            <a:r>
              <a:rPr lang="ja-JP" alt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が</a:t>
            </a:r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ともにいたエズラ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3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059" y="0"/>
            <a:ext cx="8845468" cy="588400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3" y="242047"/>
            <a:ext cx="11353800" cy="683895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332132" y="1497193"/>
            <a:ext cx="4108642" cy="5651974"/>
            <a:chOff x="2042776" y="0"/>
            <a:chExt cx="6380959" cy="976677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776" y="0"/>
              <a:ext cx="6380959" cy="9766774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3889420" y="3721994"/>
              <a:ext cx="2434107" cy="136516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みことば</a:t>
              </a:r>
              <a:endPara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10515600" y="2487706"/>
            <a:ext cx="1532965" cy="1173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223195" y="5718593"/>
            <a:ext cx="3108543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ja-JP" altLang="en-US" sz="5400" dirty="0" smtClean="0"/>
              <a:t>クロスおう</a:t>
            </a:r>
            <a:endParaRPr lang="ja-JP" altLang="en-US" sz="5400" dirty="0"/>
          </a:p>
        </p:txBody>
      </p:sp>
      <p:sp>
        <p:nvSpPr>
          <p:cNvPr id="10" name="正方形/長方形 9"/>
          <p:cNvSpPr/>
          <p:nvPr/>
        </p:nvSpPr>
        <p:spPr>
          <a:xfrm>
            <a:off x="511526" y="207059"/>
            <a:ext cx="11088293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おう</a:t>
            </a:r>
            <a:r>
              <a:rPr lang="ja-JP" alt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さまにしゅが</a:t>
            </a:r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はたらかれました</a:t>
            </a:r>
            <a:endParaRPr lang="ja-JP" alt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1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53" y="0"/>
            <a:ext cx="11353800" cy="6838950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343"/>
            <a:ext cx="4734707" cy="3929443"/>
          </a:xfrm>
        </p:spPr>
      </p:pic>
    </p:spTree>
    <p:extLst>
      <p:ext uri="{BB962C8B-B14F-4D97-AF65-F5344CB8AC3E}">
        <p14:creationId xmlns:p14="http://schemas.microsoft.com/office/powerpoint/2010/main" val="38780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234</Words>
  <Application>Microsoft Office PowerPoint</Application>
  <PresentationFormat>ワイド画面</PresentationFormat>
  <Paragraphs>40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Office テーマ</vt:lpstr>
      <vt:lpstr>しゅのてがわたしと ともにいるならだいじょうぶ</vt:lpstr>
      <vt:lpstr>エズラ７しょう６せつ</vt:lpstr>
      <vt:lpstr>イザヤ４１しょう１０せつ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「どれい」になるゆうわくがありますか？</vt:lpstr>
      <vt:lpstr>わたしはいったい だれなのか？</vt:lpstr>
      <vt:lpstr>PowerPoint プレゼンテーション</vt:lpstr>
      <vt:lpstr>PowerPoint プレゼンテーション</vt:lpstr>
      <vt:lpstr>PowerPoint プレゼンテーション</vt:lpstr>
      <vt:lpstr>じぶんが、だれかをわすれてないですか？</vt:lpstr>
      <vt:lpstr>イエスキリスト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アカウント</dc:creator>
  <cp:lastModifiedBy>Microsoft アカウント</cp:lastModifiedBy>
  <cp:revision>37</cp:revision>
  <cp:lastPrinted>2015-06-20T12:38:58Z</cp:lastPrinted>
  <dcterms:created xsi:type="dcterms:W3CDTF">2015-06-06T07:54:45Z</dcterms:created>
  <dcterms:modified xsi:type="dcterms:W3CDTF">2015-06-21T02:24:25Z</dcterms:modified>
</cp:coreProperties>
</file>