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0" r:id="rId5"/>
    <p:sldId id="257" r:id="rId6"/>
    <p:sldId id="258" r:id="rId7"/>
    <p:sldId id="259" r:id="rId8"/>
    <p:sldId id="272" r:id="rId9"/>
    <p:sldId id="260" r:id="rId10"/>
    <p:sldId id="261" r:id="rId11"/>
    <p:sldId id="262" r:id="rId12"/>
    <p:sldId id="263" r:id="rId13"/>
    <p:sldId id="265" r:id="rId14"/>
    <p:sldId id="274" r:id="rId15"/>
    <p:sldId id="276" r:id="rId16"/>
    <p:sldId id="266" r:id="rId17"/>
    <p:sldId id="273" r:id="rId18"/>
    <p:sldId id="267" r:id="rId19"/>
    <p:sldId id="271" r:id="rId20"/>
  </p:sldIdLst>
  <p:sldSz cx="9906000" cy="6858000" type="A4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3" d="100"/>
          <a:sy n="53" d="100"/>
        </p:scale>
        <p:origin x="1794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1DC5-73A6-42EE-9042-163E3EAEAE4F}" type="datetimeFigureOut">
              <a:rPr kumimoji="1" lang="ja-JP" altLang="en-US" smtClean="0"/>
              <a:t>2020/2/4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7CF3-4E26-47DB-B048-3B2BEB34D5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740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1DC5-73A6-42EE-9042-163E3EAEAE4F}" type="datetimeFigureOut">
              <a:rPr kumimoji="1" lang="ja-JP" altLang="en-US" smtClean="0"/>
              <a:t>2020/2/4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7CF3-4E26-47DB-B048-3B2BEB34D5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4399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1DC5-73A6-42EE-9042-163E3EAEAE4F}" type="datetimeFigureOut">
              <a:rPr kumimoji="1" lang="ja-JP" altLang="en-US" smtClean="0"/>
              <a:t>2020/2/4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7CF3-4E26-47DB-B048-3B2BEB34D5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049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1DC5-73A6-42EE-9042-163E3EAEAE4F}" type="datetimeFigureOut">
              <a:rPr kumimoji="1" lang="ja-JP" altLang="en-US" smtClean="0"/>
              <a:t>2020/2/4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7CF3-4E26-47DB-B048-3B2BEB34D5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678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1DC5-73A6-42EE-9042-163E3EAEAE4F}" type="datetimeFigureOut">
              <a:rPr kumimoji="1" lang="ja-JP" altLang="en-US" smtClean="0"/>
              <a:t>2020/2/4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7CF3-4E26-47DB-B048-3B2BEB34D5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31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1DC5-73A6-42EE-9042-163E3EAEAE4F}" type="datetimeFigureOut">
              <a:rPr kumimoji="1" lang="ja-JP" altLang="en-US" smtClean="0"/>
              <a:t>2020/2/4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7CF3-4E26-47DB-B048-3B2BEB34D5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323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1DC5-73A6-42EE-9042-163E3EAEAE4F}" type="datetimeFigureOut">
              <a:rPr kumimoji="1" lang="ja-JP" altLang="en-US" smtClean="0"/>
              <a:t>2020/2/4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7CF3-4E26-47DB-B048-3B2BEB34D5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3889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1DC5-73A6-42EE-9042-163E3EAEAE4F}" type="datetimeFigureOut">
              <a:rPr kumimoji="1" lang="ja-JP" altLang="en-US" smtClean="0"/>
              <a:t>2020/2/4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7CF3-4E26-47DB-B048-3B2BEB34D5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799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1DC5-73A6-42EE-9042-163E3EAEAE4F}" type="datetimeFigureOut">
              <a:rPr kumimoji="1" lang="ja-JP" altLang="en-US" smtClean="0"/>
              <a:t>2020/2/4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7CF3-4E26-47DB-B048-3B2BEB34D5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7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1DC5-73A6-42EE-9042-163E3EAEAE4F}" type="datetimeFigureOut">
              <a:rPr kumimoji="1" lang="ja-JP" altLang="en-US" smtClean="0"/>
              <a:t>2020/2/4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7CF3-4E26-47DB-B048-3B2BEB34D5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056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1DC5-73A6-42EE-9042-163E3EAEAE4F}" type="datetimeFigureOut">
              <a:rPr kumimoji="1" lang="ja-JP" altLang="en-US" smtClean="0"/>
              <a:t>2020/2/4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7CF3-4E26-47DB-B048-3B2BEB34D5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789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D1DC5-73A6-42EE-9042-163E3EAEAE4F}" type="datetimeFigureOut">
              <a:rPr kumimoji="1" lang="ja-JP" altLang="en-US" smtClean="0"/>
              <a:t>2020/2/4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27CF3-4E26-47DB-B048-3B2BEB34D5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776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54525" y="3021114"/>
            <a:ext cx="8420100" cy="23876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創世記</a:t>
            </a:r>
            <a:r>
              <a:rPr lang="ja-JP" altLang="en-US" dirty="0" smtClean="0"/>
              <a:t>１１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 smtClean="0"/>
              <a:t>『</a:t>
            </a:r>
            <a:r>
              <a:rPr lang="ja-JP" altLang="en-US" dirty="0" smtClean="0"/>
              <a:t>イサクのけっこ</a:t>
            </a:r>
            <a:r>
              <a:rPr lang="ja-JP" altLang="en-US" dirty="0" err="1" smtClean="0"/>
              <a:t>ん</a:t>
            </a:r>
            <a:r>
              <a:rPr lang="en-US" altLang="ja-JP" dirty="0" smtClean="0"/>
              <a:t>』</a:t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創世記２４：７－１０</a:t>
            </a:r>
            <a:r>
              <a:rPr lang="en-US" altLang="ja-JP" dirty="0"/>
              <a:t/>
            </a:r>
            <a:br>
              <a:rPr lang="en-US" altLang="ja-JP" dirty="0"/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176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 descr="http://ce.ag-j.or.jp/guide/2019/img/20191103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434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361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146" name="Picture 2" descr="http://ce.ag-j.or.jp/guide/2019/img/20191103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366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170" name="Picture 2" descr="http://ce.ag-j.or.jp/guide/2019/img/20191103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6592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577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194" name="Picture 2" descr="http://ce.ag-j.or.jp/guide/2019/img/20191103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1165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005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2" descr="http://ce.ag-j.or.jp/guide/2019/img/20191103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9245" y="-522596"/>
            <a:ext cx="15427957" cy="1157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914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9218" name="Picture 2" descr="http://ce.ag-j.or.jp/guide/2019/img/20191103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756" y="-3607353"/>
            <a:ext cx="21073932" cy="1580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9218" name="Picture 2" descr="http://ce.ag-j.or.jp/guide/2019/img/20191103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61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71190" y="906040"/>
            <a:ext cx="8543925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6600" dirty="0" smtClean="0"/>
              <a:t>ふたりのかんけい</a:t>
            </a:r>
            <a:endParaRPr kumimoji="1" lang="ja-JP" altLang="en-US" sz="6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71190" y="3409727"/>
            <a:ext cx="854392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6000" dirty="0"/>
              <a:t>創世記２４：６７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913722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42" name="Picture 2" descr="http://ce.ag-j.or.jp/guide/2019/img/20191103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55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2290" name="Picture 2" descr="http://ce.ag-j.or.jp/guide/2019/img/20191110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845" y="2786330"/>
            <a:ext cx="5981118" cy="448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ce.ag-j.or.jp/guide/2019/img/20191110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47" y="634912"/>
            <a:ext cx="4621727" cy="346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ce.ag-j.or.jp/guide/2019/img/201911101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524" y="219959"/>
            <a:ext cx="3714888" cy="278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292589" y="4477366"/>
            <a:ext cx="27510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つづく</a:t>
            </a:r>
            <a:endParaRPr lang="ja-JP" alt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702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126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827" y="628663"/>
            <a:ext cx="6572250" cy="634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156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789367" y="1392945"/>
            <a:ext cx="82902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5400" b="1" dirty="0">
                <a:solidFill>
                  <a:sysClr val="windowText" lastClr="000000"/>
                </a:solidFill>
                <a:latin typeface="+mj-ea"/>
                <a:ea typeface="+mj-ea"/>
              </a:rPr>
              <a:t>2018</a:t>
            </a:r>
            <a:r>
              <a:rPr lang="ja-JP" altLang="en-US" sz="5400" b="1" dirty="0">
                <a:solidFill>
                  <a:sysClr val="windowText" lastClr="000000"/>
                </a:solidFill>
                <a:latin typeface="+mj-ea"/>
                <a:ea typeface="+mj-ea"/>
              </a:rPr>
              <a:t>年の日本</a:t>
            </a:r>
            <a:r>
              <a:rPr lang="ja-JP" altLang="en-US" sz="5400" b="1" dirty="0" smtClean="0">
                <a:solidFill>
                  <a:sysClr val="windowText" lastClr="000000"/>
                </a:solidFill>
                <a:latin typeface="+mj-ea"/>
                <a:ea typeface="+mj-ea"/>
              </a:rPr>
              <a:t>のとう</a:t>
            </a:r>
            <a:r>
              <a:rPr lang="ja-JP" altLang="en-US" sz="5400" b="1" dirty="0" err="1" smtClean="0">
                <a:solidFill>
                  <a:sysClr val="windowText" lastClr="000000"/>
                </a:solidFill>
                <a:latin typeface="+mj-ea"/>
                <a:ea typeface="+mj-ea"/>
              </a:rPr>
              <a:t>けい</a:t>
            </a:r>
            <a:endParaRPr lang="en-US" altLang="ja-JP" sz="5400" b="1" dirty="0" smtClean="0">
              <a:solidFill>
                <a:sysClr val="windowText" lastClr="000000"/>
              </a:solidFill>
              <a:latin typeface="+mj-ea"/>
              <a:ea typeface="+mj-ea"/>
            </a:endParaRPr>
          </a:p>
          <a:p>
            <a:pPr algn="ctr"/>
            <a:endParaRPr lang="en-US" altLang="ja-JP" sz="5400" b="1" dirty="0" smtClean="0">
              <a:solidFill>
                <a:sysClr val="windowText" lastClr="000000"/>
              </a:solidFill>
              <a:latin typeface="+mj-ea"/>
              <a:ea typeface="+mj-ea"/>
            </a:endParaRPr>
          </a:p>
          <a:p>
            <a:pPr algn="ctr"/>
            <a:r>
              <a:rPr lang="en-US" altLang="ja-JP" sz="5400" b="1" dirty="0" smtClean="0">
                <a:solidFill>
                  <a:sysClr val="windowText" lastClr="000000"/>
                </a:solidFill>
                <a:latin typeface="+mj-ea"/>
                <a:ea typeface="+mj-ea"/>
              </a:rPr>
              <a:t>3</a:t>
            </a:r>
            <a:r>
              <a:rPr lang="ja-JP" altLang="en-US" sz="5400" b="1" dirty="0">
                <a:solidFill>
                  <a:sysClr val="windowText" lastClr="000000"/>
                </a:solidFill>
                <a:latin typeface="+mj-ea"/>
                <a:ea typeface="+mj-ea"/>
              </a:rPr>
              <a:t>組に</a:t>
            </a:r>
            <a:r>
              <a:rPr lang="en-US" altLang="ja-JP" sz="5400" b="1" dirty="0">
                <a:solidFill>
                  <a:sysClr val="windowText" lastClr="000000"/>
                </a:solidFill>
                <a:latin typeface="+mj-ea"/>
                <a:ea typeface="+mj-ea"/>
              </a:rPr>
              <a:t>1</a:t>
            </a:r>
            <a:r>
              <a:rPr lang="ja-JP" altLang="en-US" sz="5400" b="1" dirty="0" smtClean="0">
                <a:solidFill>
                  <a:sysClr val="windowText" lastClr="000000"/>
                </a:solidFill>
                <a:latin typeface="+mj-ea"/>
                <a:ea typeface="+mj-ea"/>
              </a:rPr>
              <a:t>組がりこん（約</a:t>
            </a:r>
            <a:r>
              <a:rPr lang="en-US" altLang="ja-JP" sz="5400" b="1" dirty="0">
                <a:solidFill>
                  <a:sysClr val="windowText" lastClr="000000"/>
                </a:solidFill>
                <a:latin typeface="+mj-ea"/>
                <a:ea typeface="+mj-ea"/>
              </a:rPr>
              <a:t>35</a:t>
            </a:r>
            <a:r>
              <a:rPr lang="en-US" altLang="ja-JP" sz="5400" b="1" dirty="0" smtClean="0">
                <a:solidFill>
                  <a:sysClr val="windowText" lastClr="000000"/>
                </a:solidFill>
                <a:latin typeface="+mj-ea"/>
                <a:ea typeface="+mj-ea"/>
              </a:rPr>
              <a:t>%</a:t>
            </a:r>
            <a:r>
              <a:rPr lang="ja-JP" altLang="en-US" sz="5400" b="1" dirty="0">
                <a:solidFill>
                  <a:sysClr val="windowText" lastClr="000000"/>
                </a:solidFill>
                <a:latin typeface="+mj-ea"/>
                <a:ea typeface="+mj-ea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773138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126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827" y="628663"/>
            <a:ext cx="6572250" cy="634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5821252" y="4865812"/>
            <a:ext cx="1146220" cy="4016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 flipV="1">
            <a:off x="6232303" y="4584880"/>
            <a:ext cx="324117" cy="11803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240427" y="5455966"/>
            <a:ext cx="1146220" cy="4016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 flipV="1">
            <a:off x="3651478" y="5175034"/>
            <a:ext cx="324117" cy="11803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505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http://ce.ag-j.or.jp/guide/2019/img/20191103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3009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415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http://ce.ag-j.or.jp/guide/2019/img/20191103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100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 descr="http://ce.ag-j.or.jp/guide/2019/img/20191103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5127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573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71190" y="2038607"/>
            <a:ext cx="8543925" cy="1325563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6000" dirty="0" smtClean="0"/>
              <a:t>しも</a:t>
            </a:r>
            <a:r>
              <a:rPr kumimoji="1" lang="ja-JP" altLang="en-US" sz="6000" dirty="0" err="1" smtClean="0"/>
              <a:t>べの</a:t>
            </a:r>
            <a:r>
              <a:rPr kumimoji="1" lang="ja-JP" altLang="en-US" sz="6000" dirty="0" smtClean="0"/>
              <a:t>いのり</a:t>
            </a:r>
            <a:r>
              <a:rPr kumimoji="1" lang="en-US" altLang="ja-JP" sz="6000" dirty="0" smtClean="0"/>
              <a:t/>
            </a:r>
            <a:br>
              <a:rPr kumimoji="1" lang="en-US" altLang="ja-JP" sz="6000" dirty="0" smtClean="0"/>
            </a:br>
            <a:r>
              <a:rPr lang="en-US" altLang="ja-JP" sz="6000" dirty="0"/>
              <a:t/>
            </a:r>
            <a:br>
              <a:rPr lang="en-US" altLang="ja-JP" sz="6000" dirty="0"/>
            </a:br>
            <a:r>
              <a:rPr lang="ja-JP" altLang="en-US" sz="6000" dirty="0" smtClean="0"/>
              <a:t>創世記２４：１２－１４</a:t>
            </a:r>
            <a:endParaRPr kumimoji="1" lang="ja-JP" altLang="en-US" sz="6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9978" y="4233975"/>
            <a:ext cx="8543925" cy="4351338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4200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 descr="http://ce.ag-j.or.jp/guide/2019/img/20191103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471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760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</TotalTime>
  <Words>30</Words>
  <Application>Microsoft Office PowerPoint</Application>
  <PresentationFormat>A4 210 x 297 mm</PresentationFormat>
  <Paragraphs>8</Paragraphs>
  <Slides>19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4" baseType="lpstr">
      <vt:lpstr>ＭＳ Ｐゴシック</vt:lpstr>
      <vt:lpstr>Arial</vt:lpstr>
      <vt:lpstr>Calibri</vt:lpstr>
      <vt:lpstr>Calibri Light</vt:lpstr>
      <vt:lpstr>Office テーマ</vt:lpstr>
      <vt:lpstr>創世記１１  『イサクのけっこん』  創世記２４：７－１０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しもべのいのり  創世記２４：１２－１４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ふたりのかんけい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創世記７ 『アブラハムのしんこう』</dc:title>
  <dc:creator>鶴見 三基也</dc:creator>
  <cp:lastModifiedBy>鶴見 三基也</cp:lastModifiedBy>
  <cp:revision>33</cp:revision>
  <dcterms:created xsi:type="dcterms:W3CDTF">2020-01-16T04:47:56Z</dcterms:created>
  <dcterms:modified xsi:type="dcterms:W3CDTF">2020-02-04T04:02:43Z</dcterms:modified>
</cp:coreProperties>
</file>