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71" r:id="rId4"/>
    <p:sldId id="287" r:id="rId5"/>
    <p:sldId id="275" r:id="rId6"/>
    <p:sldId id="281" r:id="rId7"/>
    <p:sldId id="282" r:id="rId8"/>
    <p:sldId id="284" r:id="rId9"/>
    <p:sldId id="276" r:id="rId10"/>
    <p:sldId id="277" r:id="rId11"/>
    <p:sldId id="272" r:id="rId12"/>
    <p:sldId id="279" r:id="rId13"/>
    <p:sldId id="278" r:id="rId14"/>
    <p:sldId id="286" r:id="rId15"/>
    <p:sldId id="285" r:id="rId16"/>
    <p:sldId id="280" r:id="rId17"/>
    <p:sldId id="268" r:id="rId18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99A37-F66F-4B25-883F-845D5F0C738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6FC8E-2743-4C53-B462-7E9966374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14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FC8E-2743-4C53-B462-7E9966374F1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39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 dirty="0" smtClean="0">
                <a:latin typeface="Lucida Grande"/>
                <a:ea typeface="Gulim" panose="020B0600000101010101" pitchFamily="34" charset="-127"/>
                <a:sym typeface="Lucida Grande"/>
              </a:rPr>
              <a:t>最後まで滅びの</a:t>
            </a:r>
            <a:r>
              <a:rPr lang="ja-JP" altLang="en-US" sz="2200" dirty="0" err="1" smtClean="0">
                <a:latin typeface="Lucida Grande"/>
                <a:ea typeface="Gulim" panose="020B0600000101010101" pitchFamily="34" charset="-127"/>
                <a:sym typeface="Lucida Grande"/>
              </a:rPr>
              <a:t>中にに引っ張って</a:t>
            </a:r>
            <a:r>
              <a:rPr lang="ja-JP" altLang="en-US" sz="2200" dirty="0" smtClean="0">
                <a:latin typeface="Lucida Grande"/>
                <a:ea typeface="Gulim" panose="020B0600000101010101" pitchFamily="34" charset="-127"/>
                <a:sym typeface="Lucida Grande"/>
              </a:rPr>
              <a:t>いくサタン</a:t>
            </a:r>
            <a:endParaRPr lang="ko-KR" altLang="en-US" sz="2200" dirty="0" smtClean="0">
              <a:latin typeface="Lucida Grande"/>
              <a:ea typeface="Gulim" panose="020B0600000101010101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33778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26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00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76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06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11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45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83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28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9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58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DFD3-DA68-40DF-95C2-9C7CDCC85DB9}" type="datetimeFigureOut">
              <a:rPr kumimoji="1" lang="ja-JP" altLang="en-US" smtClean="0"/>
              <a:t>2020/1/29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07C0-AB10-4951-A09F-E21B10BFA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46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76418"/>
            <a:ext cx="8420100" cy="2387600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/>
              <a:t>そうせいき</a:t>
            </a:r>
            <a:r>
              <a:rPr lang="en-US" altLang="ja-JP" sz="7200" dirty="0" smtClean="0"/>
              <a:t>3</a:t>
            </a:r>
            <a:br>
              <a:rPr lang="en-US" altLang="ja-JP" sz="7200" dirty="0" smtClean="0"/>
            </a:b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lang="ja-JP" altLang="en-US" sz="7200" smtClean="0"/>
              <a:t>ち</a:t>
            </a:r>
            <a:r>
              <a:rPr lang="ja-JP" altLang="en-US" sz="7200" smtClean="0"/>
              <a:t>のけ</a:t>
            </a:r>
            <a:r>
              <a:rPr lang="ja-JP" altLang="en-US" sz="7200" smtClean="0"/>
              <a:t>いやく</a:t>
            </a:r>
            <a:endParaRPr kumimoji="1"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5202238"/>
            <a:ext cx="74295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88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 descr="http://ce.ag-j.or.jp/guide/2019/img/20190707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6" descr="http://ce.ag-j.or.jp/guide/2019/img/20190707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382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9/img/20190707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6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9/img/20190707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9843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425939"/>
            <a:ext cx="8926986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 smtClean="0"/>
              <a:t>かみさまは、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ja-JP" altLang="en-US" sz="6600" dirty="0"/>
              <a:t>アベル</a:t>
            </a:r>
            <a:r>
              <a:rPr lang="ja-JP" altLang="en-US" sz="6600" dirty="0" smtClean="0"/>
              <a:t>にかわり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6600" dirty="0"/>
              <a:t>セツ</a:t>
            </a:r>
            <a:r>
              <a:rPr lang="ja-JP" altLang="en-US" sz="6600" dirty="0" smtClean="0"/>
              <a:t>をあたえてくださった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0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1289" y="3367634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600" dirty="0" smtClean="0"/>
              <a:t>４しょう２５～２６せつ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4118" y="1798329"/>
            <a:ext cx="8543925" cy="8220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6600" dirty="0" smtClean="0"/>
              <a:t>セツのしゅくふく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8108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 descr="http://ce.ag-j.or.jp/guide/2019/img/20190707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2322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9458" name="Picture 2" descr="http://ce.ag-j.or.jp/guide/2019/img/2019071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76" y="131965"/>
            <a:ext cx="5834187" cy="43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e.ag-j.or.jp/guide/2019/img/2019071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58" y="1636564"/>
            <a:ext cx="5434885" cy="40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ce.ag-j.or.jp/guide/2019/img/20190714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342" y="3187446"/>
            <a:ext cx="4973873" cy="373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7324689" y="5751351"/>
            <a:ext cx="1919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11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2530" name="Picture 2" descr="http://ce.ag-j.or.jp/guide/2019/img/2019070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3288"/>
            <a:ext cx="10045521" cy="75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4" descr="http://ce.ag-j.or.jp/guide/2019/img/20190707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27" y="-81673"/>
            <a:ext cx="9805161" cy="73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1018490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600" dirty="0" err="1" smtClean="0"/>
              <a:t>ひつじ</a:t>
            </a:r>
            <a:r>
              <a:rPr kumimoji="1" lang="ja-JP" altLang="en-US" sz="6600" dirty="0" smtClean="0"/>
              <a:t>のいけにえ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9455" y="3156571"/>
            <a:ext cx="85439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000" dirty="0" smtClean="0"/>
              <a:t>そうせいき４しょう４せつ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376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http://ce.ag-j.or.jp/guide/2019/img/20190707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18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622705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600" dirty="0" smtClean="0"/>
              <a:t>ゆるしのやくそく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61342" y="3306696"/>
            <a:ext cx="85439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000" dirty="0" smtClean="0"/>
              <a:t>そうせいき３しょう２１せつ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150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 descr="http://ce.ag-j.or.jp/guide/2019/img/2019063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78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/>
          <p:cNvSpPr/>
          <p:nvPr/>
        </p:nvSpPr>
        <p:spPr>
          <a:xfrm>
            <a:off x="1031790" y="2820473"/>
            <a:ext cx="2818993" cy="4897510"/>
          </a:xfrm>
          <a:custGeom>
            <a:avLst/>
            <a:gdLst>
              <a:gd name="connsiteX0" fmla="*/ 719737 w 2818993"/>
              <a:gd name="connsiteY0" fmla="*/ 0 h 4897510"/>
              <a:gd name="connsiteX1" fmla="*/ 784131 w 2818993"/>
              <a:gd name="connsiteY1" fmla="*/ 12879 h 4897510"/>
              <a:gd name="connsiteX2" fmla="*/ 835647 w 2818993"/>
              <a:gd name="connsiteY2" fmla="*/ 128789 h 4897510"/>
              <a:gd name="connsiteX3" fmla="*/ 912920 w 2818993"/>
              <a:gd name="connsiteY3" fmla="*/ 244699 h 4897510"/>
              <a:gd name="connsiteX4" fmla="*/ 938678 w 2818993"/>
              <a:gd name="connsiteY4" fmla="*/ 296214 h 4897510"/>
              <a:gd name="connsiteX5" fmla="*/ 977314 w 2818993"/>
              <a:gd name="connsiteY5" fmla="*/ 412124 h 4897510"/>
              <a:gd name="connsiteX6" fmla="*/ 1015951 w 2818993"/>
              <a:gd name="connsiteY6" fmla="*/ 489397 h 4897510"/>
              <a:gd name="connsiteX7" fmla="*/ 1054587 w 2818993"/>
              <a:gd name="connsiteY7" fmla="*/ 618186 h 4897510"/>
              <a:gd name="connsiteX8" fmla="*/ 1093224 w 2818993"/>
              <a:gd name="connsiteY8" fmla="*/ 772733 h 4897510"/>
              <a:gd name="connsiteX9" fmla="*/ 1131861 w 2818993"/>
              <a:gd name="connsiteY9" fmla="*/ 824248 h 4897510"/>
              <a:gd name="connsiteX10" fmla="*/ 1183376 w 2818993"/>
              <a:gd name="connsiteY10" fmla="*/ 927279 h 4897510"/>
              <a:gd name="connsiteX11" fmla="*/ 1209134 w 2818993"/>
              <a:gd name="connsiteY11" fmla="*/ 965916 h 4897510"/>
              <a:gd name="connsiteX12" fmla="*/ 1363680 w 2818993"/>
              <a:gd name="connsiteY12" fmla="*/ 1017431 h 4897510"/>
              <a:gd name="connsiteX13" fmla="*/ 1415196 w 2818993"/>
              <a:gd name="connsiteY13" fmla="*/ 1043189 h 4897510"/>
              <a:gd name="connsiteX14" fmla="*/ 1479590 w 2818993"/>
              <a:gd name="connsiteY14" fmla="*/ 1068947 h 4897510"/>
              <a:gd name="connsiteX15" fmla="*/ 1556864 w 2818993"/>
              <a:gd name="connsiteY15" fmla="*/ 1094704 h 4897510"/>
              <a:gd name="connsiteX16" fmla="*/ 1659895 w 2818993"/>
              <a:gd name="connsiteY16" fmla="*/ 1146220 h 4897510"/>
              <a:gd name="connsiteX17" fmla="*/ 1711410 w 2818993"/>
              <a:gd name="connsiteY17" fmla="*/ 1159099 h 4897510"/>
              <a:gd name="connsiteX18" fmla="*/ 1762925 w 2818993"/>
              <a:gd name="connsiteY18" fmla="*/ 1184857 h 4897510"/>
              <a:gd name="connsiteX19" fmla="*/ 2110655 w 2818993"/>
              <a:gd name="connsiteY19" fmla="*/ 1210614 h 4897510"/>
              <a:gd name="connsiteX20" fmla="*/ 2187928 w 2818993"/>
              <a:gd name="connsiteY20" fmla="*/ 1275009 h 4897510"/>
              <a:gd name="connsiteX21" fmla="*/ 2239444 w 2818993"/>
              <a:gd name="connsiteY21" fmla="*/ 1300766 h 4897510"/>
              <a:gd name="connsiteX22" fmla="*/ 2252323 w 2818993"/>
              <a:gd name="connsiteY22" fmla="*/ 1339403 h 4897510"/>
              <a:gd name="connsiteX23" fmla="*/ 2303838 w 2818993"/>
              <a:gd name="connsiteY23" fmla="*/ 1378040 h 4897510"/>
              <a:gd name="connsiteX24" fmla="*/ 2381111 w 2818993"/>
              <a:gd name="connsiteY24" fmla="*/ 1545465 h 4897510"/>
              <a:gd name="connsiteX25" fmla="*/ 2406869 w 2818993"/>
              <a:gd name="connsiteY25" fmla="*/ 1596981 h 4897510"/>
              <a:gd name="connsiteX26" fmla="*/ 2458385 w 2818993"/>
              <a:gd name="connsiteY26" fmla="*/ 1725769 h 4897510"/>
              <a:gd name="connsiteX27" fmla="*/ 2471264 w 2818993"/>
              <a:gd name="connsiteY27" fmla="*/ 1790164 h 4897510"/>
              <a:gd name="connsiteX28" fmla="*/ 2522779 w 2818993"/>
              <a:gd name="connsiteY28" fmla="*/ 1996226 h 4897510"/>
              <a:gd name="connsiteX29" fmla="*/ 2535658 w 2818993"/>
              <a:gd name="connsiteY29" fmla="*/ 2910626 h 4897510"/>
              <a:gd name="connsiteX30" fmla="*/ 2561416 w 2818993"/>
              <a:gd name="connsiteY30" fmla="*/ 3026535 h 4897510"/>
              <a:gd name="connsiteX31" fmla="*/ 2600052 w 2818993"/>
              <a:gd name="connsiteY31" fmla="*/ 3309871 h 4897510"/>
              <a:gd name="connsiteX32" fmla="*/ 2638689 w 2818993"/>
              <a:gd name="connsiteY32" fmla="*/ 3528812 h 4897510"/>
              <a:gd name="connsiteX33" fmla="*/ 2664447 w 2818993"/>
              <a:gd name="connsiteY33" fmla="*/ 3657600 h 4897510"/>
              <a:gd name="connsiteX34" fmla="*/ 2677325 w 2818993"/>
              <a:gd name="connsiteY34" fmla="*/ 3773510 h 4897510"/>
              <a:gd name="connsiteX35" fmla="*/ 2703083 w 2818993"/>
              <a:gd name="connsiteY35" fmla="*/ 3850783 h 4897510"/>
              <a:gd name="connsiteX36" fmla="*/ 2741720 w 2818993"/>
              <a:gd name="connsiteY36" fmla="*/ 4031088 h 4897510"/>
              <a:gd name="connsiteX37" fmla="*/ 2767478 w 2818993"/>
              <a:gd name="connsiteY37" fmla="*/ 4082603 h 4897510"/>
              <a:gd name="connsiteX38" fmla="*/ 2793235 w 2818993"/>
              <a:gd name="connsiteY38" fmla="*/ 4172755 h 4897510"/>
              <a:gd name="connsiteX39" fmla="*/ 2818993 w 2818993"/>
              <a:gd name="connsiteY39" fmla="*/ 4275786 h 4897510"/>
              <a:gd name="connsiteX40" fmla="*/ 62914 w 2818993"/>
              <a:gd name="connsiteY40" fmla="*/ 4301544 h 4897510"/>
              <a:gd name="connsiteX41" fmla="*/ 153066 w 2818993"/>
              <a:gd name="connsiteY41" fmla="*/ 3799268 h 4897510"/>
              <a:gd name="connsiteX42" fmla="*/ 384886 w 2818993"/>
              <a:gd name="connsiteY42" fmla="*/ 3451538 h 4897510"/>
              <a:gd name="connsiteX43" fmla="*/ 526554 w 2818993"/>
              <a:gd name="connsiteY43" fmla="*/ 3193961 h 4897510"/>
              <a:gd name="connsiteX44" fmla="*/ 565190 w 2818993"/>
              <a:gd name="connsiteY44" fmla="*/ 3090930 h 4897510"/>
              <a:gd name="connsiteX45" fmla="*/ 552311 w 2818993"/>
              <a:gd name="connsiteY45" fmla="*/ 2215166 h 4897510"/>
              <a:gd name="connsiteX46" fmla="*/ 539433 w 2818993"/>
              <a:gd name="connsiteY46" fmla="*/ 2073499 h 4897510"/>
              <a:gd name="connsiteX47" fmla="*/ 513675 w 2818993"/>
              <a:gd name="connsiteY47" fmla="*/ 1957589 h 4897510"/>
              <a:gd name="connsiteX48" fmla="*/ 500796 w 2818993"/>
              <a:gd name="connsiteY48" fmla="*/ 1867437 h 4897510"/>
              <a:gd name="connsiteX49" fmla="*/ 475038 w 2818993"/>
              <a:gd name="connsiteY49" fmla="*/ 1738648 h 4897510"/>
              <a:gd name="connsiteX50" fmla="*/ 462159 w 2818993"/>
              <a:gd name="connsiteY50" fmla="*/ 1596981 h 4897510"/>
              <a:gd name="connsiteX51" fmla="*/ 397765 w 2818993"/>
              <a:gd name="connsiteY51" fmla="*/ 1210614 h 4897510"/>
              <a:gd name="connsiteX52" fmla="*/ 346249 w 2818993"/>
              <a:gd name="connsiteY52" fmla="*/ 528034 h 4897510"/>
              <a:gd name="connsiteX53" fmla="*/ 333371 w 2818993"/>
              <a:gd name="connsiteY53" fmla="*/ 489397 h 4897510"/>
              <a:gd name="connsiteX54" fmla="*/ 307613 w 2818993"/>
              <a:gd name="connsiteY54" fmla="*/ 437882 h 4897510"/>
              <a:gd name="connsiteX55" fmla="*/ 281855 w 2818993"/>
              <a:gd name="connsiteY55" fmla="*/ 373488 h 4897510"/>
              <a:gd name="connsiteX56" fmla="*/ 333371 w 2818993"/>
              <a:gd name="connsiteY56" fmla="*/ 167426 h 4897510"/>
              <a:gd name="connsiteX57" fmla="*/ 487917 w 2818993"/>
              <a:gd name="connsiteY57" fmla="*/ 77273 h 4897510"/>
              <a:gd name="connsiteX58" fmla="*/ 539433 w 2818993"/>
              <a:gd name="connsiteY58" fmla="*/ 38637 h 4897510"/>
              <a:gd name="connsiteX59" fmla="*/ 642464 w 2818993"/>
              <a:gd name="connsiteY59" fmla="*/ 12879 h 4897510"/>
              <a:gd name="connsiteX60" fmla="*/ 771252 w 2818993"/>
              <a:gd name="connsiteY60" fmla="*/ 25758 h 489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18993" h="4897510">
                <a:moveTo>
                  <a:pt x="719737" y="0"/>
                </a:moveTo>
                <a:cubicBezTo>
                  <a:pt x="741202" y="4293"/>
                  <a:pt x="765125" y="2019"/>
                  <a:pt x="784131" y="12879"/>
                </a:cubicBezTo>
                <a:cubicBezTo>
                  <a:pt x="810954" y="28207"/>
                  <a:pt x="829544" y="117345"/>
                  <a:pt x="835647" y="128789"/>
                </a:cubicBezTo>
                <a:cubicBezTo>
                  <a:pt x="857499" y="169761"/>
                  <a:pt x="892153" y="203166"/>
                  <a:pt x="912920" y="244699"/>
                </a:cubicBezTo>
                <a:cubicBezTo>
                  <a:pt x="921506" y="261871"/>
                  <a:pt x="931786" y="278295"/>
                  <a:pt x="938678" y="296214"/>
                </a:cubicBezTo>
                <a:cubicBezTo>
                  <a:pt x="953298" y="334226"/>
                  <a:pt x="959100" y="375697"/>
                  <a:pt x="977314" y="412124"/>
                </a:cubicBezTo>
                <a:cubicBezTo>
                  <a:pt x="990193" y="437882"/>
                  <a:pt x="1005839" y="462433"/>
                  <a:pt x="1015951" y="489397"/>
                </a:cubicBezTo>
                <a:cubicBezTo>
                  <a:pt x="1031688" y="531363"/>
                  <a:pt x="1043717" y="574704"/>
                  <a:pt x="1054587" y="618186"/>
                </a:cubicBezTo>
                <a:cubicBezTo>
                  <a:pt x="1064489" y="657795"/>
                  <a:pt x="1066945" y="737695"/>
                  <a:pt x="1093224" y="772733"/>
                </a:cubicBezTo>
                <a:lnTo>
                  <a:pt x="1131861" y="824248"/>
                </a:lnTo>
                <a:cubicBezTo>
                  <a:pt x="1151477" y="883097"/>
                  <a:pt x="1139928" y="857762"/>
                  <a:pt x="1183376" y="927279"/>
                </a:cubicBezTo>
                <a:cubicBezTo>
                  <a:pt x="1191580" y="940405"/>
                  <a:pt x="1195289" y="958994"/>
                  <a:pt x="1209134" y="965916"/>
                </a:cubicBezTo>
                <a:cubicBezTo>
                  <a:pt x="1257703" y="990201"/>
                  <a:pt x="1312836" y="998364"/>
                  <a:pt x="1363680" y="1017431"/>
                </a:cubicBezTo>
                <a:cubicBezTo>
                  <a:pt x="1381656" y="1024172"/>
                  <a:pt x="1397652" y="1035392"/>
                  <a:pt x="1415196" y="1043189"/>
                </a:cubicBezTo>
                <a:cubicBezTo>
                  <a:pt x="1436322" y="1052578"/>
                  <a:pt x="1457864" y="1061047"/>
                  <a:pt x="1479590" y="1068947"/>
                </a:cubicBezTo>
                <a:cubicBezTo>
                  <a:pt x="1505107" y="1078226"/>
                  <a:pt x="1531908" y="1084009"/>
                  <a:pt x="1556864" y="1094704"/>
                </a:cubicBezTo>
                <a:cubicBezTo>
                  <a:pt x="1592157" y="1109829"/>
                  <a:pt x="1624451" y="1131452"/>
                  <a:pt x="1659895" y="1146220"/>
                </a:cubicBezTo>
                <a:cubicBezTo>
                  <a:pt x="1676234" y="1153028"/>
                  <a:pt x="1694837" y="1152884"/>
                  <a:pt x="1711410" y="1159099"/>
                </a:cubicBezTo>
                <a:cubicBezTo>
                  <a:pt x="1729386" y="1165840"/>
                  <a:pt x="1744300" y="1180201"/>
                  <a:pt x="1762925" y="1184857"/>
                </a:cubicBezTo>
                <a:cubicBezTo>
                  <a:pt x="1830414" y="1201729"/>
                  <a:pt x="2106539" y="1210397"/>
                  <a:pt x="2110655" y="1210614"/>
                </a:cubicBezTo>
                <a:cubicBezTo>
                  <a:pt x="2136413" y="1232079"/>
                  <a:pt x="2160460" y="1255781"/>
                  <a:pt x="2187928" y="1275009"/>
                </a:cubicBezTo>
                <a:cubicBezTo>
                  <a:pt x="2203656" y="1286019"/>
                  <a:pt x="2225868" y="1287191"/>
                  <a:pt x="2239444" y="1300766"/>
                </a:cubicBezTo>
                <a:cubicBezTo>
                  <a:pt x="2249044" y="1310365"/>
                  <a:pt x="2243632" y="1328974"/>
                  <a:pt x="2252323" y="1339403"/>
                </a:cubicBezTo>
                <a:cubicBezTo>
                  <a:pt x="2266064" y="1355893"/>
                  <a:pt x="2286666" y="1365161"/>
                  <a:pt x="2303838" y="1378040"/>
                </a:cubicBezTo>
                <a:cubicBezTo>
                  <a:pt x="2373116" y="1493502"/>
                  <a:pt x="2316440" y="1390253"/>
                  <a:pt x="2381111" y="1545465"/>
                </a:cubicBezTo>
                <a:cubicBezTo>
                  <a:pt x="2388495" y="1563187"/>
                  <a:pt x="2398924" y="1579503"/>
                  <a:pt x="2406869" y="1596981"/>
                </a:cubicBezTo>
                <a:cubicBezTo>
                  <a:pt x="2416529" y="1618233"/>
                  <a:pt x="2449419" y="1689906"/>
                  <a:pt x="2458385" y="1725769"/>
                </a:cubicBezTo>
                <a:cubicBezTo>
                  <a:pt x="2463694" y="1747005"/>
                  <a:pt x="2466194" y="1768869"/>
                  <a:pt x="2471264" y="1790164"/>
                </a:cubicBezTo>
                <a:cubicBezTo>
                  <a:pt x="2487663" y="1859040"/>
                  <a:pt x="2505607" y="1927539"/>
                  <a:pt x="2522779" y="1996226"/>
                </a:cubicBezTo>
                <a:cubicBezTo>
                  <a:pt x="2527072" y="2301026"/>
                  <a:pt x="2524235" y="2606010"/>
                  <a:pt x="2535658" y="2910626"/>
                </a:cubicBezTo>
                <a:cubicBezTo>
                  <a:pt x="2537141" y="2950177"/>
                  <a:pt x="2555114" y="2987461"/>
                  <a:pt x="2561416" y="3026535"/>
                </a:cubicBezTo>
                <a:cubicBezTo>
                  <a:pt x="2576594" y="3120638"/>
                  <a:pt x="2583487" y="3216002"/>
                  <a:pt x="2600052" y="3309871"/>
                </a:cubicBezTo>
                <a:cubicBezTo>
                  <a:pt x="2612931" y="3382851"/>
                  <a:pt x="2625195" y="3455943"/>
                  <a:pt x="2638689" y="3528812"/>
                </a:cubicBezTo>
                <a:cubicBezTo>
                  <a:pt x="2646661" y="3571860"/>
                  <a:pt x="2657619" y="3614356"/>
                  <a:pt x="2664447" y="3657600"/>
                </a:cubicBezTo>
                <a:cubicBezTo>
                  <a:pt x="2670510" y="3695999"/>
                  <a:pt x="2669701" y="3735390"/>
                  <a:pt x="2677325" y="3773510"/>
                </a:cubicBezTo>
                <a:cubicBezTo>
                  <a:pt x="2682650" y="3800134"/>
                  <a:pt x="2696498" y="3824443"/>
                  <a:pt x="2703083" y="3850783"/>
                </a:cubicBezTo>
                <a:cubicBezTo>
                  <a:pt x="2717991" y="3910414"/>
                  <a:pt x="2725269" y="3971864"/>
                  <a:pt x="2741720" y="4031088"/>
                </a:cubicBezTo>
                <a:cubicBezTo>
                  <a:pt x="2746858" y="4049586"/>
                  <a:pt x="2760917" y="4064560"/>
                  <a:pt x="2767478" y="4082603"/>
                </a:cubicBezTo>
                <a:cubicBezTo>
                  <a:pt x="2778158" y="4111974"/>
                  <a:pt x="2784255" y="4142820"/>
                  <a:pt x="2793235" y="4172755"/>
                </a:cubicBezTo>
                <a:cubicBezTo>
                  <a:pt x="2816997" y="4251965"/>
                  <a:pt x="2797064" y="4166144"/>
                  <a:pt x="2818993" y="4275786"/>
                </a:cubicBezTo>
                <a:cubicBezTo>
                  <a:pt x="2549176" y="5265109"/>
                  <a:pt x="2692683" y="4920313"/>
                  <a:pt x="62914" y="4301544"/>
                </a:cubicBezTo>
                <a:cubicBezTo>
                  <a:pt x="-102665" y="4262584"/>
                  <a:pt x="105552" y="3962598"/>
                  <a:pt x="153066" y="3799268"/>
                </a:cubicBezTo>
                <a:cubicBezTo>
                  <a:pt x="200929" y="3634739"/>
                  <a:pt x="294914" y="3580873"/>
                  <a:pt x="384886" y="3451538"/>
                </a:cubicBezTo>
                <a:cubicBezTo>
                  <a:pt x="417745" y="3404304"/>
                  <a:pt x="497710" y="3259891"/>
                  <a:pt x="526554" y="3193961"/>
                </a:cubicBezTo>
                <a:cubicBezTo>
                  <a:pt x="541256" y="3160357"/>
                  <a:pt x="552311" y="3125274"/>
                  <a:pt x="565190" y="3090930"/>
                </a:cubicBezTo>
                <a:cubicBezTo>
                  <a:pt x="560897" y="2799009"/>
                  <a:pt x="559700" y="2507025"/>
                  <a:pt x="552311" y="2215166"/>
                </a:cubicBezTo>
                <a:cubicBezTo>
                  <a:pt x="551111" y="2167764"/>
                  <a:pt x="546467" y="2120391"/>
                  <a:pt x="539433" y="2073499"/>
                </a:cubicBezTo>
                <a:cubicBezTo>
                  <a:pt x="533562" y="2034358"/>
                  <a:pt x="520969" y="1996490"/>
                  <a:pt x="513675" y="1957589"/>
                </a:cubicBezTo>
                <a:cubicBezTo>
                  <a:pt x="508081" y="1927753"/>
                  <a:pt x="506071" y="1897331"/>
                  <a:pt x="500796" y="1867437"/>
                </a:cubicBezTo>
                <a:cubicBezTo>
                  <a:pt x="493188" y="1824323"/>
                  <a:pt x="483624" y="1781578"/>
                  <a:pt x="475038" y="1738648"/>
                </a:cubicBezTo>
                <a:cubicBezTo>
                  <a:pt x="470745" y="1691426"/>
                  <a:pt x="469650" y="1643803"/>
                  <a:pt x="462159" y="1596981"/>
                </a:cubicBezTo>
                <a:cubicBezTo>
                  <a:pt x="412754" y="1288199"/>
                  <a:pt x="426941" y="1546129"/>
                  <a:pt x="397765" y="1210614"/>
                </a:cubicBezTo>
                <a:cubicBezTo>
                  <a:pt x="377998" y="983298"/>
                  <a:pt x="418399" y="744500"/>
                  <a:pt x="346249" y="528034"/>
                </a:cubicBezTo>
                <a:cubicBezTo>
                  <a:pt x="341956" y="515155"/>
                  <a:pt x="338719" y="501875"/>
                  <a:pt x="333371" y="489397"/>
                </a:cubicBezTo>
                <a:cubicBezTo>
                  <a:pt x="325808" y="471751"/>
                  <a:pt x="315410" y="455426"/>
                  <a:pt x="307613" y="437882"/>
                </a:cubicBezTo>
                <a:cubicBezTo>
                  <a:pt x="298224" y="416756"/>
                  <a:pt x="290441" y="394953"/>
                  <a:pt x="281855" y="373488"/>
                </a:cubicBezTo>
                <a:cubicBezTo>
                  <a:pt x="299027" y="304801"/>
                  <a:pt x="292939" y="225547"/>
                  <a:pt x="333371" y="167426"/>
                </a:cubicBezTo>
                <a:cubicBezTo>
                  <a:pt x="367429" y="118467"/>
                  <a:pt x="437343" y="108882"/>
                  <a:pt x="487917" y="77273"/>
                </a:cubicBezTo>
                <a:cubicBezTo>
                  <a:pt x="506119" y="65897"/>
                  <a:pt x="520796" y="49286"/>
                  <a:pt x="539433" y="38637"/>
                </a:cubicBezTo>
                <a:cubicBezTo>
                  <a:pt x="560759" y="26451"/>
                  <a:pt x="626156" y="16141"/>
                  <a:pt x="642464" y="12879"/>
                </a:cubicBezTo>
                <a:lnTo>
                  <a:pt x="771252" y="25758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6116407" y="3443178"/>
            <a:ext cx="2721191" cy="4237149"/>
          </a:xfrm>
          <a:custGeom>
            <a:avLst/>
            <a:gdLst>
              <a:gd name="connsiteX0" fmla="*/ 965929 w 2721191"/>
              <a:gd name="connsiteY0" fmla="*/ 450761 h 4237149"/>
              <a:gd name="connsiteX1" fmla="*/ 1030323 w 2721191"/>
              <a:gd name="connsiteY1" fmla="*/ 631065 h 4237149"/>
              <a:gd name="connsiteX2" fmla="*/ 1056081 w 2721191"/>
              <a:gd name="connsiteY2" fmla="*/ 669702 h 4237149"/>
              <a:gd name="connsiteX3" fmla="*/ 1133354 w 2721191"/>
              <a:gd name="connsiteY3" fmla="*/ 721217 h 4237149"/>
              <a:gd name="connsiteX4" fmla="*/ 1236385 w 2721191"/>
              <a:gd name="connsiteY4" fmla="*/ 708338 h 4237149"/>
              <a:gd name="connsiteX5" fmla="*/ 1365174 w 2721191"/>
              <a:gd name="connsiteY5" fmla="*/ 656823 h 4237149"/>
              <a:gd name="connsiteX6" fmla="*/ 1403810 w 2721191"/>
              <a:gd name="connsiteY6" fmla="*/ 631065 h 4237149"/>
              <a:gd name="connsiteX7" fmla="*/ 1468205 w 2721191"/>
              <a:gd name="connsiteY7" fmla="*/ 592428 h 4237149"/>
              <a:gd name="connsiteX8" fmla="*/ 1571236 w 2721191"/>
              <a:gd name="connsiteY8" fmla="*/ 502276 h 4237149"/>
              <a:gd name="connsiteX9" fmla="*/ 1674267 w 2721191"/>
              <a:gd name="connsiteY9" fmla="*/ 309093 h 4237149"/>
              <a:gd name="connsiteX10" fmla="*/ 1700024 w 2721191"/>
              <a:gd name="connsiteY10" fmla="*/ 270456 h 4237149"/>
              <a:gd name="connsiteX11" fmla="*/ 1803055 w 2721191"/>
              <a:gd name="connsiteY11" fmla="*/ 115910 h 4237149"/>
              <a:gd name="connsiteX12" fmla="*/ 1828813 w 2721191"/>
              <a:gd name="connsiteY12" fmla="*/ 51516 h 4237149"/>
              <a:gd name="connsiteX13" fmla="*/ 1944723 w 2721191"/>
              <a:gd name="connsiteY13" fmla="*/ 12879 h 4237149"/>
              <a:gd name="connsiteX14" fmla="*/ 2009117 w 2721191"/>
              <a:gd name="connsiteY14" fmla="*/ 0 h 4237149"/>
              <a:gd name="connsiteX15" fmla="*/ 2189422 w 2721191"/>
              <a:gd name="connsiteY15" fmla="*/ 38637 h 4237149"/>
              <a:gd name="connsiteX16" fmla="*/ 2202300 w 2721191"/>
              <a:gd name="connsiteY16" fmla="*/ 154547 h 4237149"/>
              <a:gd name="connsiteX17" fmla="*/ 2163664 w 2721191"/>
              <a:gd name="connsiteY17" fmla="*/ 566671 h 4237149"/>
              <a:gd name="connsiteX18" fmla="*/ 2125027 w 2721191"/>
              <a:gd name="connsiteY18" fmla="*/ 734096 h 4237149"/>
              <a:gd name="connsiteX19" fmla="*/ 2112148 w 2721191"/>
              <a:gd name="connsiteY19" fmla="*/ 772733 h 4237149"/>
              <a:gd name="connsiteX20" fmla="*/ 2073512 w 2721191"/>
              <a:gd name="connsiteY20" fmla="*/ 901521 h 4237149"/>
              <a:gd name="connsiteX21" fmla="*/ 2125027 w 2721191"/>
              <a:gd name="connsiteY21" fmla="*/ 1236372 h 4237149"/>
              <a:gd name="connsiteX22" fmla="*/ 2163664 w 2721191"/>
              <a:gd name="connsiteY22" fmla="*/ 1249251 h 4237149"/>
              <a:gd name="connsiteX23" fmla="*/ 2215179 w 2721191"/>
              <a:gd name="connsiteY23" fmla="*/ 1313645 h 4237149"/>
              <a:gd name="connsiteX24" fmla="*/ 2343968 w 2721191"/>
              <a:gd name="connsiteY24" fmla="*/ 1558344 h 4237149"/>
              <a:gd name="connsiteX25" fmla="*/ 2382605 w 2721191"/>
              <a:gd name="connsiteY25" fmla="*/ 1751527 h 4237149"/>
              <a:gd name="connsiteX26" fmla="*/ 2421241 w 2721191"/>
              <a:gd name="connsiteY26" fmla="*/ 2009104 h 4237149"/>
              <a:gd name="connsiteX27" fmla="*/ 2459878 w 2721191"/>
              <a:gd name="connsiteY27" fmla="*/ 2112135 h 4237149"/>
              <a:gd name="connsiteX28" fmla="*/ 2485636 w 2721191"/>
              <a:gd name="connsiteY28" fmla="*/ 2202287 h 4237149"/>
              <a:gd name="connsiteX29" fmla="*/ 2562909 w 2721191"/>
              <a:gd name="connsiteY29" fmla="*/ 2743200 h 4237149"/>
              <a:gd name="connsiteX30" fmla="*/ 2614424 w 2721191"/>
              <a:gd name="connsiteY30" fmla="*/ 3181082 h 4237149"/>
              <a:gd name="connsiteX31" fmla="*/ 2627303 w 2721191"/>
              <a:gd name="connsiteY31" fmla="*/ 3400023 h 4237149"/>
              <a:gd name="connsiteX32" fmla="*/ 2717455 w 2721191"/>
              <a:gd name="connsiteY32" fmla="*/ 3889420 h 4237149"/>
              <a:gd name="connsiteX33" fmla="*/ 2691698 w 2721191"/>
              <a:gd name="connsiteY33" fmla="*/ 4121240 h 4237149"/>
              <a:gd name="connsiteX34" fmla="*/ 2369726 w 2721191"/>
              <a:gd name="connsiteY34" fmla="*/ 4198513 h 4237149"/>
              <a:gd name="connsiteX35" fmla="*/ 2279574 w 2721191"/>
              <a:gd name="connsiteY35" fmla="*/ 4211392 h 4237149"/>
              <a:gd name="connsiteX36" fmla="*/ 1532599 w 2721191"/>
              <a:gd name="connsiteY36" fmla="*/ 4237149 h 4237149"/>
              <a:gd name="connsiteX37" fmla="*/ 566684 w 2721191"/>
              <a:gd name="connsiteY37" fmla="*/ 4224271 h 4237149"/>
              <a:gd name="connsiteX38" fmla="*/ 489410 w 2721191"/>
              <a:gd name="connsiteY38" fmla="*/ 4198513 h 4237149"/>
              <a:gd name="connsiteX39" fmla="*/ 321985 w 2721191"/>
              <a:gd name="connsiteY39" fmla="*/ 4185634 h 4237149"/>
              <a:gd name="connsiteX40" fmla="*/ 154560 w 2721191"/>
              <a:gd name="connsiteY40" fmla="*/ 4146997 h 4237149"/>
              <a:gd name="connsiteX41" fmla="*/ 103044 w 2721191"/>
              <a:gd name="connsiteY41" fmla="*/ 4121240 h 4237149"/>
              <a:gd name="connsiteX42" fmla="*/ 12892 w 2721191"/>
              <a:gd name="connsiteY42" fmla="*/ 3992451 h 4237149"/>
              <a:gd name="connsiteX43" fmla="*/ 13 w 2721191"/>
              <a:gd name="connsiteY43" fmla="*/ 3953814 h 4237149"/>
              <a:gd name="connsiteX44" fmla="*/ 25771 w 2721191"/>
              <a:gd name="connsiteY44" fmla="*/ 3567448 h 4237149"/>
              <a:gd name="connsiteX45" fmla="*/ 64408 w 2721191"/>
              <a:gd name="connsiteY45" fmla="*/ 3503054 h 4237149"/>
              <a:gd name="connsiteX46" fmla="*/ 257591 w 2721191"/>
              <a:gd name="connsiteY46" fmla="*/ 3284113 h 4237149"/>
              <a:gd name="connsiteX47" fmla="*/ 412137 w 2721191"/>
              <a:gd name="connsiteY47" fmla="*/ 3142445 h 4237149"/>
              <a:gd name="connsiteX48" fmla="*/ 463653 w 2721191"/>
              <a:gd name="connsiteY48" fmla="*/ 3039414 h 4237149"/>
              <a:gd name="connsiteX49" fmla="*/ 476531 w 2721191"/>
              <a:gd name="connsiteY49" fmla="*/ 3000778 h 4237149"/>
              <a:gd name="connsiteX50" fmla="*/ 540926 w 2721191"/>
              <a:gd name="connsiteY50" fmla="*/ 2884868 h 4237149"/>
              <a:gd name="connsiteX51" fmla="*/ 592441 w 2721191"/>
              <a:gd name="connsiteY51" fmla="*/ 2691685 h 4237149"/>
              <a:gd name="connsiteX52" fmla="*/ 618199 w 2721191"/>
              <a:gd name="connsiteY52" fmla="*/ 2614411 h 4237149"/>
              <a:gd name="connsiteX53" fmla="*/ 656836 w 2721191"/>
              <a:gd name="connsiteY53" fmla="*/ 2343955 h 4237149"/>
              <a:gd name="connsiteX54" fmla="*/ 669715 w 2721191"/>
              <a:gd name="connsiteY54" fmla="*/ 2305318 h 4237149"/>
              <a:gd name="connsiteX55" fmla="*/ 759867 w 2721191"/>
              <a:gd name="connsiteY55" fmla="*/ 2125014 h 4237149"/>
              <a:gd name="connsiteX56" fmla="*/ 811382 w 2721191"/>
              <a:gd name="connsiteY56" fmla="*/ 978795 h 4237149"/>
              <a:gd name="connsiteX57" fmla="*/ 914413 w 2721191"/>
              <a:gd name="connsiteY57" fmla="*/ 708338 h 4237149"/>
              <a:gd name="connsiteX58" fmla="*/ 927292 w 2721191"/>
              <a:gd name="connsiteY58" fmla="*/ 669702 h 4237149"/>
              <a:gd name="connsiteX59" fmla="*/ 1030323 w 2721191"/>
              <a:gd name="connsiteY59" fmla="*/ 566671 h 4237149"/>
              <a:gd name="connsiteX60" fmla="*/ 1068960 w 2721191"/>
              <a:gd name="connsiteY60" fmla="*/ 502276 h 4237149"/>
              <a:gd name="connsiteX61" fmla="*/ 1120475 w 2721191"/>
              <a:gd name="connsiteY61" fmla="*/ 450761 h 4237149"/>
              <a:gd name="connsiteX62" fmla="*/ 1146233 w 2721191"/>
              <a:gd name="connsiteY62" fmla="*/ 412124 h 4237149"/>
              <a:gd name="connsiteX63" fmla="*/ 1184869 w 2721191"/>
              <a:gd name="connsiteY63" fmla="*/ 360609 h 4237149"/>
              <a:gd name="connsiteX64" fmla="*/ 1197748 w 2721191"/>
              <a:gd name="connsiteY64" fmla="*/ 321972 h 4237149"/>
              <a:gd name="connsiteX65" fmla="*/ 1210627 w 2721191"/>
              <a:gd name="connsiteY65" fmla="*/ 270456 h 4237149"/>
              <a:gd name="connsiteX66" fmla="*/ 1236385 w 2721191"/>
              <a:gd name="connsiteY66" fmla="*/ 193183 h 4237149"/>
              <a:gd name="connsiteX67" fmla="*/ 1262143 w 2721191"/>
              <a:gd name="connsiteY67" fmla="*/ 154547 h 423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721191" h="4237149">
                <a:moveTo>
                  <a:pt x="965929" y="450761"/>
                </a:moveTo>
                <a:cubicBezTo>
                  <a:pt x="980345" y="537257"/>
                  <a:pt x="974152" y="546808"/>
                  <a:pt x="1030323" y="631065"/>
                </a:cubicBezTo>
                <a:cubicBezTo>
                  <a:pt x="1038909" y="643944"/>
                  <a:pt x="1044432" y="659509"/>
                  <a:pt x="1056081" y="669702"/>
                </a:cubicBezTo>
                <a:cubicBezTo>
                  <a:pt x="1079378" y="690087"/>
                  <a:pt x="1133354" y="721217"/>
                  <a:pt x="1133354" y="721217"/>
                </a:cubicBezTo>
                <a:cubicBezTo>
                  <a:pt x="1167698" y="716924"/>
                  <a:pt x="1202542" y="715590"/>
                  <a:pt x="1236385" y="708338"/>
                </a:cubicBezTo>
                <a:cubicBezTo>
                  <a:pt x="1278597" y="699292"/>
                  <a:pt x="1327044" y="678611"/>
                  <a:pt x="1365174" y="656823"/>
                </a:cubicBezTo>
                <a:cubicBezTo>
                  <a:pt x="1378613" y="649144"/>
                  <a:pt x="1390684" y="639269"/>
                  <a:pt x="1403810" y="631065"/>
                </a:cubicBezTo>
                <a:cubicBezTo>
                  <a:pt x="1425037" y="617798"/>
                  <a:pt x="1448658" y="608066"/>
                  <a:pt x="1468205" y="592428"/>
                </a:cubicBezTo>
                <a:cubicBezTo>
                  <a:pt x="1656555" y="441748"/>
                  <a:pt x="1449716" y="583289"/>
                  <a:pt x="1571236" y="502276"/>
                </a:cubicBezTo>
                <a:cubicBezTo>
                  <a:pt x="1605580" y="437882"/>
                  <a:pt x="1638825" y="372889"/>
                  <a:pt x="1674267" y="309093"/>
                </a:cubicBezTo>
                <a:cubicBezTo>
                  <a:pt x="1681784" y="295562"/>
                  <a:pt x="1692225" y="283826"/>
                  <a:pt x="1700024" y="270456"/>
                </a:cubicBezTo>
                <a:cubicBezTo>
                  <a:pt x="1782051" y="129839"/>
                  <a:pt x="1729546" y="189421"/>
                  <a:pt x="1803055" y="115910"/>
                </a:cubicBezTo>
                <a:cubicBezTo>
                  <a:pt x="1811641" y="94445"/>
                  <a:pt x="1815376" y="70328"/>
                  <a:pt x="1828813" y="51516"/>
                </a:cubicBezTo>
                <a:cubicBezTo>
                  <a:pt x="1853521" y="16925"/>
                  <a:pt x="1912335" y="18768"/>
                  <a:pt x="1944723" y="12879"/>
                </a:cubicBezTo>
                <a:cubicBezTo>
                  <a:pt x="1966260" y="8963"/>
                  <a:pt x="1987652" y="4293"/>
                  <a:pt x="2009117" y="0"/>
                </a:cubicBezTo>
                <a:cubicBezTo>
                  <a:pt x="2069219" y="12879"/>
                  <a:pt x="2141425" y="239"/>
                  <a:pt x="2189422" y="38637"/>
                </a:cubicBezTo>
                <a:cubicBezTo>
                  <a:pt x="2219778" y="62922"/>
                  <a:pt x="2204194" y="115719"/>
                  <a:pt x="2202300" y="154547"/>
                </a:cubicBezTo>
                <a:cubicBezTo>
                  <a:pt x="2195577" y="292360"/>
                  <a:pt x="2178494" y="429493"/>
                  <a:pt x="2163664" y="566671"/>
                </a:cubicBezTo>
                <a:cubicBezTo>
                  <a:pt x="2160078" y="599846"/>
                  <a:pt x="2129838" y="716456"/>
                  <a:pt x="2125027" y="734096"/>
                </a:cubicBezTo>
                <a:cubicBezTo>
                  <a:pt x="2121455" y="747193"/>
                  <a:pt x="2115093" y="759481"/>
                  <a:pt x="2112148" y="772733"/>
                </a:cubicBezTo>
                <a:cubicBezTo>
                  <a:pt x="2086492" y="888186"/>
                  <a:pt x="2118020" y="812502"/>
                  <a:pt x="2073512" y="901521"/>
                </a:cubicBezTo>
                <a:cubicBezTo>
                  <a:pt x="2081155" y="1084959"/>
                  <a:pt x="2001473" y="1174594"/>
                  <a:pt x="2125027" y="1236372"/>
                </a:cubicBezTo>
                <a:cubicBezTo>
                  <a:pt x="2137169" y="1242443"/>
                  <a:pt x="2150785" y="1244958"/>
                  <a:pt x="2163664" y="1249251"/>
                </a:cubicBezTo>
                <a:cubicBezTo>
                  <a:pt x="2233050" y="1295509"/>
                  <a:pt x="2180343" y="1248950"/>
                  <a:pt x="2215179" y="1313645"/>
                </a:cubicBezTo>
                <a:cubicBezTo>
                  <a:pt x="2362212" y="1586702"/>
                  <a:pt x="2231578" y="1305465"/>
                  <a:pt x="2343968" y="1558344"/>
                </a:cubicBezTo>
                <a:cubicBezTo>
                  <a:pt x="2394315" y="1910768"/>
                  <a:pt x="2311628" y="1354056"/>
                  <a:pt x="2382605" y="1751527"/>
                </a:cubicBezTo>
                <a:cubicBezTo>
                  <a:pt x="2397867" y="1836995"/>
                  <a:pt x="2403050" y="1924212"/>
                  <a:pt x="2421241" y="2009104"/>
                </a:cubicBezTo>
                <a:cubicBezTo>
                  <a:pt x="2428926" y="2044969"/>
                  <a:pt x="2448279" y="2077338"/>
                  <a:pt x="2459878" y="2112135"/>
                </a:cubicBezTo>
                <a:cubicBezTo>
                  <a:pt x="2469761" y="2141784"/>
                  <a:pt x="2477050" y="2172236"/>
                  <a:pt x="2485636" y="2202287"/>
                </a:cubicBezTo>
                <a:cubicBezTo>
                  <a:pt x="2511394" y="2382591"/>
                  <a:pt x="2549454" y="2561563"/>
                  <a:pt x="2562909" y="2743200"/>
                </a:cubicBezTo>
                <a:cubicBezTo>
                  <a:pt x="2590976" y="3122098"/>
                  <a:pt x="2556738" y="2979174"/>
                  <a:pt x="2614424" y="3181082"/>
                </a:cubicBezTo>
                <a:cubicBezTo>
                  <a:pt x="2618717" y="3254062"/>
                  <a:pt x="2618661" y="3327429"/>
                  <a:pt x="2627303" y="3400023"/>
                </a:cubicBezTo>
                <a:cubicBezTo>
                  <a:pt x="2655847" y="3639792"/>
                  <a:pt x="2671253" y="3689210"/>
                  <a:pt x="2717455" y="3889420"/>
                </a:cubicBezTo>
                <a:cubicBezTo>
                  <a:pt x="2708869" y="3966693"/>
                  <a:pt x="2744122" y="4063824"/>
                  <a:pt x="2691698" y="4121240"/>
                </a:cubicBezTo>
                <a:cubicBezTo>
                  <a:pt x="2667412" y="4147839"/>
                  <a:pt x="2454136" y="4185527"/>
                  <a:pt x="2369726" y="4198513"/>
                </a:cubicBezTo>
                <a:cubicBezTo>
                  <a:pt x="2339723" y="4203129"/>
                  <a:pt x="2309897" y="4209992"/>
                  <a:pt x="2279574" y="4211392"/>
                </a:cubicBezTo>
                <a:cubicBezTo>
                  <a:pt x="2030699" y="4222878"/>
                  <a:pt x="1781591" y="4228563"/>
                  <a:pt x="1532599" y="4237149"/>
                </a:cubicBezTo>
                <a:cubicBezTo>
                  <a:pt x="1210627" y="4232856"/>
                  <a:pt x="888464" y="4236189"/>
                  <a:pt x="566684" y="4224271"/>
                </a:cubicBezTo>
                <a:cubicBezTo>
                  <a:pt x="539551" y="4223266"/>
                  <a:pt x="516229" y="4202748"/>
                  <a:pt x="489410" y="4198513"/>
                </a:cubicBezTo>
                <a:cubicBezTo>
                  <a:pt x="434122" y="4189783"/>
                  <a:pt x="377793" y="4189927"/>
                  <a:pt x="321985" y="4185634"/>
                </a:cubicBezTo>
                <a:cubicBezTo>
                  <a:pt x="266177" y="4172755"/>
                  <a:pt x="209508" y="4163158"/>
                  <a:pt x="154560" y="4146997"/>
                </a:cubicBezTo>
                <a:cubicBezTo>
                  <a:pt x="136141" y="4141580"/>
                  <a:pt x="116017" y="4135392"/>
                  <a:pt x="103044" y="4121240"/>
                </a:cubicBezTo>
                <a:cubicBezTo>
                  <a:pt x="67634" y="4082612"/>
                  <a:pt x="42943" y="4035381"/>
                  <a:pt x="12892" y="3992451"/>
                </a:cubicBezTo>
                <a:cubicBezTo>
                  <a:pt x="8599" y="3979572"/>
                  <a:pt x="-398" y="3967383"/>
                  <a:pt x="13" y="3953814"/>
                </a:cubicBezTo>
                <a:cubicBezTo>
                  <a:pt x="3923" y="3824799"/>
                  <a:pt x="7517" y="3695225"/>
                  <a:pt x="25771" y="3567448"/>
                </a:cubicBezTo>
                <a:cubicBezTo>
                  <a:pt x="29311" y="3542668"/>
                  <a:pt x="49040" y="3522813"/>
                  <a:pt x="64408" y="3503054"/>
                </a:cubicBezTo>
                <a:cubicBezTo>
                  <a:pt x="93584" y="3465541"/>
                  <a:pt x="196959" y="3338008"/>
                  <a:pt x="257591" y="3284113"/>
                </a:cubicBezTo>
                <a:cubicBezTo>
                  <a:pt x="299180" y="3247145"/>
                  <a:pt x="389111" y="3188498"/>
                  <a:pt x="412137" y="3142445"/>
                </a:cubicBezTo>
                <a:cubicBezTo>
                  <a:pt x="429309" y="3108101"/>
                  <a:pt x="451511" y="3075841"/>
                  <a:pt x="463653" y="3039414"/>
                </a:cubicBezTo>
                <a:cubicBezTo>
                  <a:pt x="467946" y="3026535"/>
                  <a:pt x="470460" y="3012920"/>
                  <a:pt x="476531" y="3000778"/>
                </a:cubicBezTo>
                <a:cubicBezTo>
                  <a:pt x="535509" y="2882820"/>
                  <a:pt x="463281" y="3078982"/>
                  <a:pt x="540926" y="2884868"/>
                </a:cubicBezTo>
                <a:cubicBezTo>
                  <a:pt x="612892" y="2704953"/>
                  <a:pt x="556791" y="2834285"/>
                  <a:pt x="592441" y="2691685"/>
                </a:cubicBezTo>
                <a:cubicBezTo>
                  <a:pt x="599026" y="2665344"/>
                  <a:pt x="609613" y="2640169"/>
                  <a:pt x="618199" y="2614411"/>
                </a:cubicBezTo>
                <a:cubicBezTo>
                  <a:pt x="631245" y="2470910"/>
                  <a:pt x="625284" y="2480678"/>
                  <a:pt x="656836" y="2343955"/>
                </a:cubicBezTo>
                <a:cubicBezTo>
                  <a:pt x="659889" y="2330727"/>
                  <a:pt x="663935" y="2317602"/>
                  <a:pt x="669715" y="2305318"/>
                </a:cubicBezTo>
                <a:cubicBezTo>
                  <a:pt x="698327" y="2244518"/>
                  <a:pt x="729816" y="2185115"/>
                  <a:pt x="759867" y="2125014"/>
                </a:cubicBezTo>
                <a:cubicBezTo>
                  <a:pt x="777039" y="1742941"/>
                  <a:pt x="781477" y="1360083"/>
                  <a:pt x="811382" y="978795"/>
                </a:cubicBezTo>
                <a:cubicBezTo>
                  <a:pt x="825099" y="803902"/>
                  <a:pt x="869067" y="844373"/>
                  <a:pt x="914413" y="708338"/>
                </a:cubicBezTo>
                <a:cubicBezTo>
                  <a:pt x="918706" y="695459"/>
                  <a:pt x="918696" y="680209"/>
                  <a:pt x="927292" y="669702"/>
                </a:cubicBezTo>
                <a:cubicBezTo>
                  <a:pt x="958048" y="632112"/>
                  <a:pt x="998950" y="603748"/>
                  <a:pt x="1030323" y="566671"/>
                </a:cubicBezTo>
                <a:cubicBezTo>
                  <a:pt x="1046492" y="547562"/>
                  <a:pt x="1053592" y="522035"/>
                  <a:pt x="1068960" y="502276"/>
                </a:cubicBezTo>
                <a:cubicBezTo>
                  <a:pt x="1083869" y="483107"/>
                  <a:pt x="1104671" y="469199"/>
                  <a:pt x="1120475" y="450761"/>
                </a:cubicBezTo>
                <a:cubicBezTo>
                  <a:pt x="1130548" y="439009"/>
                  <a:pt x="1137236" y="424719"/>
                  <a:pt x="1146233" y="412124"/>
                </a:cubicBezTo>
                <a:cubicBezTo>
                  <a:pt x="1158709" y="394658"/>
                  <a:pt x="1171990" y="377781"/>
                  <a:pt x="1184869" y="360609"/>
                </a:cubicBezTo>
                <a:cubicBezTo>
                  <a:pt x="1189162" y="347730"/>
                  <a:pt x="1194018" y="335025"/>
                  <a:pt x="1197748" y="321972"/>
                </a:cubicBezTo>
                <a:cubicBezTo>
                  <a:pt x="1202611" y="304953"/>
                  <a:pt x="1205541" y="287410"/>
                  <a:pt x="1210627" y="270456"/>
                </a:cubicBezTo>
                <a:cubicBezTo>
                  <a:pt x="1218429" y="244450"/>
                  <a:pt x="1227799" y="218941"/>
                  <a:pt x="1236385" y="193183"/>
                </a:cubicBezTo>
                <a:cubicBezTo>
                  <a:pt x="1250621" y="150474"/>
                  <a:pt x="1235689" y="154547"/>
                  <a:pt x="1262143" y="154547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800341" y="982558"/>
            <a:ext cx="2305318" cy="4402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 flipV="1">
            <a:off x="4621981" y="280563"/>
            <a:ext cx="567743" cy="28202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ハート 6"/>
          <p:cNvSpPr/>
          <p:nvPr/>
        </p:nvSpPr>
        <p:spPr>
          <a:xfrm>
            <a:off x="3465394" y="2417690"/>
            <a:ext cx="2975212" cy="2979826"/>
          </a:xfrm>
          <a:prstGeom prst="hear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4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9459" name="Rectangle 1"/>
          <p:cNvSpPr>
            <a:spLocks/>
          </p:cNvSpPr>
          <p:nvPr/>
        </p:nvSpPr>
        <p:spPr bwMode="auto">
          <a:xfrm>
            <a:off x="6681789" y="390525"/>
            <a:ext cx="2251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0" lang="ja-JP" altLang="en-US" sz="6700" dirty="0">
                <a:solidFill>
                  <a:srgbClr val="D90B00"/>
                </a:solidFill>
                <a:latin typeface="ＭＳ Ｐゴシック" panose="020B0600070205080204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1" y="544513"/>
            <a:ext cx="5768975" cy="5581650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38" y="1504951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-192088"/>
            <a:ext cx="4344988" cy="72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57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 descr="http://ce.ag-j.or.jp/guide/2019/img/20190707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99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50</Words>
  <Application>Microsoft Office PowerPoint</Application>
  <PresentationFormat>A4 210 x 297 mm</PresentationFormat>
  <Paragraphs>12</Paragraphs>
  <Slides>17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Gulim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そうせいき3  ちのけいやく</vt:lpstr>
      <vt:lpstr>PowerPoint プレゼンテーション</vt:lpstr>
      <vt:lpstr>PowerPoint プレゼンテーション</vt:lpstr>
      <vt:lpstr>ひつじのいけにえ</vt:lpstr>
      <vt:lpstr>PowerPoint プレゼンテーション</vt:lpstr>
      <vt:lpstr>ゆるしのやくそく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かみさまは、 アベルにかわり セツをあたえてくださった</vt:lpstr>
      <vt:lpstr>４しょう２５～２６せつ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 （そうせいき）</dc:title>
  <dc:creator>鶴見 三基也</dc:creator>
  <cp:lastModifiedBy>鶴見 三基也</cp:lastModifiedBy>
  <cp:revision>14</cp:revision>
  <dcterms:created xsi:type="dcterms:W3CDTF">2020-01-08T00:27:54Z</dcterms:created>
  <dcterms:modified xsi:type="dcterms:W3CDTF">2020-01-29T09:22:23Z</dcterms:modified>
</cp:coreProperties>
</file>